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7" r:id="rId1"/>
    <p:sldMasterId id="2147483668" r:id="rId2"/>
  </p:sldMasterIdLst>
  <p:notesMasterIdLst>
    <p:notesMasterId r:id="rId15"/>
  </p:notesMasterIdLst>
  <p:sldIdLst>
    <p:sldId id="256" r:id="rId3"/>
    <p:sldId id="257" r:id="rId4"/>
    <p:sldId id="258" r:id="rId5"/>
    <p:sldId id="259" r:id="rId6"/>
    <p:sldId id="260" r:id="rId7"/>
    <p:sldId id="264" r:id="rId8"/>
    <p:sldId id="261" r:id="rId9"/>
    <p:sldId id="262" r:id="rId10"/>
    <p:sldId id="271" r:id="rId11"/>
    <p:sldId id="270" r:id="rId12"/>
    <p:sldId id="267" r:id="rId13"/>
    <p:sldId id="269" r:id="rId14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16"/>
      <p:bold r:id="rId17"/>
      <p:italic r:id="rId18"/>
      <p:boldItalic r:id="rId19"/>
    </p:embeddedFont>
    <p:embeddedFont>
      <p:font typeface="Source Code Pro" panose="020B0509030403020204" pitchFamily="49" charset="0"/>
      <p:regular r:id="rId20"/>
      <p:bold r:id="rId21"/>
      <p:italic r:id="rId22"/>
      <p:boldItalic r:id="rId2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E090010-FEF8-1942-9C10-0C1770A85FB1}" v="1" dt="2022-11-18T09:52:15.20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756"/>
    <p:restoredTop sz="94640"/>
  </p:normalViewPr>
  <p:slideViewPr>
    <p:cSldViewPr snapToGrid="0">
      <p:cViewPr varScale="1">
        <p:scale>
          <a:sx n="136" d="100"/>
          <a:sy n="136" d="100"/>
        </p:scale>
        <p:origin x="720" y="17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font" Target="fonts/font3.fntdata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font" Target="fonts/font6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2.fntdata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8.fntdata"/><Relationship Id="rId28" Type="http://schemas.microsoft.com/office/2015/10/relationships/revisionInfo" Target="revisionInfo.xml"/><Relationship Id="rId10" Type="http://schemas.openxmlformats.org/officeDocument/2006/relationships/slide" Target="slides/slide8.xml"/><Relationship Id="rId19" Type="http://schemas.openxmlformats.org/officeDocument/2006/relationships/font" Target="fonts/font4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7.fntdata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14ce1bbe2ae_0_1:notes"/>
          <p:cNvSpPr txBox="1">
            <a:spLocks noGrp="1"/>
          </p:cNvSpPr>
          <p:nvPr>
            <p:ph type="body" idx="1"/>
          </p:nvPr>
        </p:nvSpPr>
        <p:spPr>
          <a:xfrm>
            <a:off x="685800" y="4343387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g14ce1bbe2ae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14ce1bbe2ae_0_430:notes"/>
          <p:cNvSpPr txBox="1">
            <a:spLocks noGrp="1"/>
          </p:cNvSpPr>
          <p:nvPr>
            <p:ph type="body" idx="1"/>
          </p:nvPr>
        </p:nvSpPr>
        <p:spPr>
          <a:xfrm>
            <a:off x="685800" y="4343387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Image: gallery from outside looking in full of people - crush</a:t>
            </a:r>
            <a:endParaRPr/>
          </a:p>
        </p:txBody>
      </p:sp>
      <p:sp>
        <p:nvSpPr>
          <p:cNvPr id="117" name="Google Shape;117;g14ce1bbe2ae_0_4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14ce1bbe2ae_0_618:notes"/>
          <p:cNvSpPr txBox="1">
            <a:spLocks noGrp="1"/>
          </p:cNvSpPr>
          <p:nvPr>
            <p:ph type="body" idx="1"/>
          </p:nvPr>
        </p:nvSpPr>
        <p:spPr>
          <a:xfrm>
            <a:off x="685800" y="4343387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First image: Maybe have photo of centrala during process of construction or photo of directors anything to signify beginning. Or when the gallery looked different - basically an older photo but a strong one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Second Image </a:t>
            </a:r>
            <a:endParaRPr/>
          </a:p>
        </p:txBody>
      </p:sp>
      <p:sp>
        <p:nvSpPr>
          <p:cNvPr id="126" name="Google Shape;126;g14ce1bbe2ae_0_6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14ce1bbe2ae_0_522:notes"/>
          <p:cNvSpPr txBox="1">
            <a:spLocks noGrp="1"/>
          </p:cNvSpPr>
          <p:nvPr>
            <p:ph type="body" idx="1"/>
          </p:nvPr>
        </p:nvSpPr>
        <p:spPr>
          <a:xfrm>
            <a:off x="685800" y="4343387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Strong image - similar level to downing st photo like something that shows national/international levels </a:t>
            </a:r>
            <a:endParaRPr/>
          </a:p>
        </p:txBody>
      </p:sp>
      <p:sp>
        <p:nvSpPr>
          <p:cNvPr id="139" name="Google Shape;139;g14ce1bbe2ae_0_5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14ce1bbe2ae_0_676:notes"/>
          <p:cNvSpPr txBox="1">
            <a:spLocks noGrp="1"/>
          </p:cNvSpPr>
          <p:nvPr>
            <p:ph type="body" idx="1"/>
          </p:nvPr>
        </p:nvSpPr>
        <p:spPr>
          <a:xfrm>
            <a:off x="685800" y="4343387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Need to be split into two slides ideally - </a:t>
            </a:r>
            <a:endParaRPr/>
          </a:p>
        </p:txBody>
      </p:sp>
      <p:sp>
        <p:nvSpPr>
          <p:cNvPr id="148" name="Google Shape;148;g14ce1bbe2ae_0_6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14ee87f6250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5" name="Google Shape;185;g14ee87f6250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g154a2aafea2_0_1:notes"/>
          <p:cNvSpPr txBox="1">
            <a:spLocks noGrp="1"/>
          </p:cNvSpPr>
          <p:nvPr>
            <p:ph type="body" idx="1"/>
          </p:nvPr>
        </p:nvSpPr>
        <p:spPr>
          <a:xfrm>
            <a:off x="685800" y="4343387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Need to be split into two slides ideally - </a:t>
            </a:r>
            <a:endParaRPr/>
          </a:p>
        </p:txBody>
      </p:sp>
      <p:sp>
        <p:nvSpPr>
          <p:cNvPr id="158" name="Google Shape;158;g154a2aafea2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14ce1bbe2ae_0_954:notes"/>
          <p:cNvSpPr txBox="1">
            <a:spLocks noGrp="1"/>
          </p:cNvSpPr>
          <p:nvPr>
            <p:ph type="body" idx="1"/>
          </p:nvPr>
        </p:nvSpPr>
        <p:spPr>
          <a:xfrm>
            <a:off x="685800" y="4343387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Very strong image</a:t>
            </a:r>
            <a:endParaRPr/>
          </a:p>
        </p:txBody>
      </p:sp>
      <p:sp>
        <p:nvSpPr>
          <p:cNvPr id="167" name="Google Shape;167;g14ce1bbe2ae_0_9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14ce1bbe2ae_0_954:notes"/>
          <p:cNvSpPr txBox="1">
            <a:spLocks noGrp="1"/>
          </p:cNvSpPr>
          <p:nvPr>
            <p:ph type="body" idx="1"/>
          </p:nvPr>
        </p:nvSpPr>
        <p:spPr>
          <a:xfrm>
            <a:off x="685800" y="4343387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Very strong image</a:t>
            </a:r>
            <a:endParaRPr/>
          </a:p>
        </p:txBody>
      </p:sp>
      <p:sp>
        <p:nvSpPr>
          <p:cNvPr id="167" name="Google Shape;167;g14ce1bbe2ae_0_9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0174079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14ce1bbe2ae_0_954:notes"/>
          <p:cNvSpPr txBox="1">
            <a:spLocks noGrp="1"/>
          </p:cNvSpPr>
          <p:nvPr>
            <p:ph type="body" idx="1"/>
          </p:nvPr>
        </p:nvSpPr>
        <p:spPr>
          <a:xfrm>
            <a:off x="685800" y="4343387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Very strong image</a:t>
            </a:r>
            <a:endParaRPr/>
          </a:p>
        </p:txBody>
      </p:sp>
      <p:sp>
        <p:nvSpPr>
          <p:cNvPr id="167" name="Google Shape;167;g14ce1bbe2ae_0_9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5266418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g154a2aafea2_1_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1" name="Google Shape;211;g154a2aafea2_1_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g14ce1bbe2ae_0_339:notes"/>
          <p:cNvSpPr txBox="1">
            <a:spLocks noGrp="1"/>
          </p:cNvSpPr>
          <p:nvPr>
            <p:ph type="body" idx="1"/>
          </p:nvPr>
        </p:nvSpPr>
        <p:spPr>
          <a:xfrm>
            <a:off x="685800" y="4343387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6" name="Google Shape;226;g14ce1bbe2ae_0_3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" type="obj">
  <p:cSld name="OBJECT"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/>
          <p:nvPr/>
        </p:nvSpPr>
        <p:spPr>
          <a:xfrm>
            <a:off x="0" y="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15240000" h="8572500" extrusionOk="0">
                <a:moveTo>
                  <a:pt x="0" y="8572500"/>
                </a:moveTo>
                <a:lnTo>
                  <a:pt x="15240000" y="8572500"/>
                </a:lnTo>
                <a:lnTo>
                  <a:pt x="15240000" y="0"/>
                </a:lnTo>
                <a:lnTo>
                  <a:pt x="0" y="0"/>
                </a:lnTo>
                <a:lnTo>
                  <a:pt x="0" y="8572500"/>
                </a:lnTo>
                <a:close/>
              </a:path>
            </a:pathLst>
          </a:custGeom>
          <a:solidFill>
            <a:srgbClr val="F05129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" name="Google Shape;52;p13"/>
          <p:cNvSpPr/>
          <p:nvPr/>
        </p:nvSpPr>
        <p:spPr>
          <a:xfrm>
            <a:off x="304798" y="4542951"/>
            <a:ext cx="1295400" cy="296037"/>
          </a:xfrm>
          <a:custGeom>
            <a:avLst/>
            <a:gdLst/>
            <a:ahLst/>
            <a:cxnLst/>
            <a:rect l="l" t="t" r="r" b="b"/>
            <a:pathLst>
              <a:path w="2159000" h="493395" extrusionOk="0">
                <a:moveTo>
                  <a:pt x="1006773" y="413181"/>
                </a:moveTo>
                <a:lnTo>
                  <a:pt x="957503" y="413181"/>
                </a:lnTo>
                <a:lnTo>
                  <a:pt x="936129" y="492912"/>
                </a:lnTo>
                <a:lnTo>
                  <a:pt x="985431" y="492836"/>
                </a:lnTo>
                <a:lnTo>
                  <a:pt x="1006773" y="413181"/>
                </a:lnTo>
                <a:close/>
              </a:path>
              <a:path w="2159000" h="493395" extrusionOk="0">
                <a:moveTo>
                  <a:pt x="1548676" y="413042"/>
                </a:moveTo>
                <a:lnTo>
                  <a:pt x="1499514" y="413042"/>
                </a:lnTo>
                <a:lnTo>
                  <a:pt x="1478165" y="492836"/>
                </a:lnTo>
                <a:lnTo>
                  <a:pt x="1527429" y="492912"/>
                </a:lnTo>
                <a:lnTo>
                  <a:pt x="1633853" y="422173"/>
                </a:lnTo>
                <a:lnTo>
                  <a:pt x="1546225" y="422173"/>
                </a:lnTo>
                <a:lnTo>
                  <a:pt x="1548676" y="413042"/>
                </a:lnTo>
                <a:close/>
              </a:path>
              <a:path w="2159000" h="493395" extrusionOk="0">
                <a:moveTo>
                  <a:pt x="916846" y="197142"/>
                </a:moveTo>
                <a:lnTo>
                  <a:pt x="867587" y="197142"/>
                </a:lnTo>
                <a:lnTo>
                  <a:pt x="788339" y="492899"/>
                </a:lnTo>
                <a:lnTo>
                  <a:pt x="837628" y="492836"/>
                </a:lnTo>
                <a:lnTo>
                  <a:pt x="944335" y="421932"/>
                </a:lnTo>
                <a:lnTo>
                  <a:pt x="856627" y="421932"/>
                </a:lnTo>
                <a:lnTo>
                  <a:pt x="916846" y="197142"/>
                </a:lnTo>
                <a:close/>
              </a:path>
              <a:path w="2159000" h="493395" extrusionOk="0">
                <a:moveTo>
                  <a:pt x="553570" y="449681"/>
                </a:moveTo>
                <a:lnTo>
                  <a:pt x="307200" y="449681"/>
                </a:lnTo>
                <a:lnTo>
                  <a:pt x="295744" y="492798"/>
                </a:lnTo>
                <a:lnTo>
                  <a:pt x="488607" y="492886"/>
                </a:lnTo>
                <a:lnTo>
                  <a:pt x="553570" y="449681"/>
                </a:lnTo>
                <a:close/>
              </a:path>
              <a:path w="2159000" h="493395" extrusionOk="0">
                <a:moveTo>
                  <a:pt x="378371" y="0"/>
                </a:moveTo>
                <a:lnTo>
                  <a:pt x="132041" y="0"/>
                </a:lnTo>
                <a:lnTo>
                  <a:pt x="0" y="492798"/>
                </a:lnTo>
                <a:lnTo>
                  <a:pt x="242189" y="492848"/>
                </a:lnTo>
                <a:lnTo>
                  <a:pt x="307200" y="449681"/>
                </a:lnTo>
                <a:lnTo>
                  <a:pt x="553570" y="449681"/>
                </a:lnTo>
                <a:lnTo>
                  <a:pt x="562755" y="443572"/>
                </a:lnTo>
                <a:lnTo>
                  <a:pt x="62522" y="443572"/>
                </a:lnTo>
                <a:lnTo>
                  <a:pt x="168122" y="49275"/>
                </a:lnTo>
                <a:lnTo>
                  <a:pt x="365163" y="49275"/>
                </a:lnTo>
                <a:lnTo>
                  <a:pt x="378371" y="0"/>
                </a:lnTo>
                <a:close/>
              </a:path>
              <a:path w="2159000" h="493395" extrusionOk="0">
                <a:moveTo>
                  <a:pt x="1609200" y="187629"/>
                </a:moveTo>
                <a:lnTo>
                  <a:pt x="1297190" y="187629"/>
                </a:lnTo>
                <a:lnTo>
                  <a:pt x="1352905" y="224612"/>
                </a:lnTo>
                <a:lnTo>
                  <a:pt x="1281087" y="492848"/>
                </a:lnTo>
                <a:lnTo>
                  <a:pt x="1379232" y="492848"/>
                </a:lnTo>
                <a:lnTo>
                  <a:pt x="1453403" y="443636"/>
                </a:lnTo>
                <a:lnTo>
                  <a:pt x="1343545" y="443636"/>
                </a:lnTo>
                <a:lnTo>
                  <a:pt x="1409547" y="197142"/>
                </a:lnTo>
                <a:lnTo>
                  <a:pt x="1606646" y="197142"/>
                </a:lnTo>
                <a:lnTo>
                  <a:pt x="1609200" y="187629"/>
                </a:lnTo>
                <a:close/>
              </a:path>
              <a:path w="2159000" h="493395" extrusionOk="0">
                <a:moveTo>
                  <a:pt x="1696243" y="413232"/>
                </a:moveTo>
                <a:lnTo>
                  <a:pt x="1647304" y="413232"/>
                </a:lnTo>
                <a:lnTo>
                  <a:pt x="1625981" y="492836"/>
                </a:lnTo>
                <a:lnTo>
                  <a:pt x="1675257" y="492848"/>
                </a:lnTo>
                <a:lnTo>
                  <a:pt x="1781553" y="422097"/>
                </a:lnTo>
                <a:lnTo>
                  <a:pt x="1693862" y="422097"/>
                </a:lnTo>
                <a:lnTo>
                  <a:pt x="1696243" y="413232"/>
                </a:lnTo>
                <a:close/>
              </a:path>
              <a:path w="2159000" h="493395" extrusionOk="0">
                <a:moveTo>
                  <a:pt x="1844329" y="413092"/>
                </a:moveTo>
                <a:lnTo>
                  <a:pt x="1795081" y="413092"/>
                </a:lnTo>
                <a:lnTo>
                  <a:pt x="1773796" y="492848"/>
                </a:lnTo>
                <a:lnTo>
                  <a:pt x="1872335" y="492836"/>
                </a:lnTo>
                <a:lnTo>
                  <a:pt x="1946359" y="443560"/>
                </a:lnTo>
                <a:lnTo>
                  <a:pt x="1836153" y="443560"/>
                </a:lnTo>
                <a:lnTo>
                  <a:pt x="1844329" y="413092"/>
                </a:lnTo>
                <a:close/>
              </a:path>
              <a:path w="2159000" h="493395" extrusionOk="0">
                <a:moveTo>
                  <a:pt x="662780" y="409790"/>
                </a:moveTo>
                <a:lnTo>
                  <a:pt x="613549" y="409790"/>
                </a:lnTo>
                <a:lnTo>
                  <a:pt x="591312" y="492836"/>
                </a:lnTo>
                <a:lnTo>
                  <a:pt x="640524" y="492836"/>
                </a:lnTo>
                <a:lnTo>
                  <a:pt x="662780" y="409790"/>
                </a:lnTo>
                <a:close/>
              </a:path>
              <a:path w="2159000" h="493395" extrusionOk="0">
                <a:moveTo>
                  <a:pt x="1282899" y="197116"/>
                </a:moveTo>
                <a:lnTo>
                  <a:pt x="1064666" y="197116"/>
                </a:lnTo>
                <a:lnTo>
                  <a:pt x="1163218" y="197142"/>
                </a:lnTo>
                <a:lnTo>
                  <a:pt x="1084072" y="492836"/>
                </a:lnTo>
                <a:lnTo>
                  <a:pt x="1133246" y="492836"/>
                </a:lnTo>
                <a:lnTo>
                  <a:pt x="1197229" y="253987"/>
                </a:lnTo>
                <a:lnTo>
                  <a:pt x="1282899" y="197116"/>
                </a:lnTo>
                <a:close/>
              </a:path>
              <a:path w="2159000" h="493395" extrusionOk="0">
                <a:moveTo>
                  <a:pt x="2041438" y="412978"/>
                </a:moveTo>
                <a:lnTo>
                  <a:pt x="1992299" y="412978"/>
                </a:lnTo>
                <a:lnTo>
                  <a:pt x="1970913" y="492836"/>
                </a:lnTo>
                <a:lnTo>
                  <a:pt x="2020011" y="492836"/>
                </a:lnTo>
                <a:lnTo>
                  <a:pt x="2126509" y="422122"/>
                </a:lnTo>
                <a:lnTo>
                  <a:pt x="2038985" y="422122"/>
                </a:lnTo>
                <a:lnTo>
                  <a:pt x="2041438" y="412978"/>
                </a:lnTo>
                <a:close/>
              </a:path>
              <a:path w="2159000" h="493395" extrusionOk="0">
                <a:moveTo>
                  <a:pt x="1606646" y="197142"/>
                </a:moveTo>
                <a:lnTo>
                  <a:pt x="1557337" y="197142"/>
                </a:lnTo>
                <a:lnTo>
                  <a:pt x="1518489" y="342176"/>
                </a:lnTo>
                <a:lnTo>
                  <a:pt x="1365948" y="443534"/>
                </a:lnTo>
                <a:lnTo>
                  <a:pt x="1343545" y="443636"/>
                </a:lnTo>
                <a:lnTo>
                  <a:pt x="1453403" y="443636"/>
                </a:lnTo>
                <a:lnTo>
                  <a:pt x="1499514" y="413042"/>
                </a:lnTo>
                <a:lnTo>
                  <a:pt x="1548676" y="413042"/>
                </a:lnTo>
                <a:lnTo>
                  <a:pt x="1606646" y="197142"/>
                </a:lnTo>
                <a:close/>
              </a:path>
              <a:path w="2159000" h="493395" extrusionOk="0">
                <a:moveTo>
                  <a:pt x="634415" y="147929"/>
                </a:moveTo>
                <a:lnTo>
                  <a:pt x="388061" y="147929"/>
                </a:lnTo>
                <a:lnTo>
                  <a:pt x="326174" y="378904"/>
                </a:lnTo>
                <a:lnTo>
                  <a:pt x="228752" y="443572"/>
                </a:lnTo>
                <a:lnTo>
                  <a:pt x="358101" y="443572"/>
                </a:lnTo>
                <a:lnTo>
                  <a:pt x="367131" y="409892"/>
                </a:lnTo>
                <a:lnTo>
                  <a:pt x="473723" y="339115"/>
                </a:lnTo>
                <a:lnTo>
                  <a:pt x="386105" y="339115"/>
                </a:lnTo>
                <a:lnTo>
                  <a:pt x="424116" y="197205"/>
                </a:lnTo>
                <a:lnTo>
                  <a:pt x="621213" y="197205"/>
                </a:lnTo>
                <a:lnTo>
                  <a:pt x="634415" y="147929"/>
                </a:lnTo>
                <a:close/>
              </a:path>
              <a:path w="2159000" h="493395" extrusionOk="0">
                <a:moveTo>
                  <a:pt x="732955" y="147866"/>
                </a:moveTo>
                <a:lnTo>
                  <a:pt x="683691" y="147866"/>
                </a:lnTo>
                <a:lnTo>
                  <a:pt x="632510" y="339001"/>
                </a:lnTo>
                <a:lnTo>
                  <a:pt x="474878" y="443572"/>
                </a:lnTo>
                <a:lnTo>
                  <a:pt x="562755" y="443572"/>
                </a:lnTo>
                <a:lnTo>
                  <a:pt x="613549" y="409790"/>
                </a:lnTo>
                <a:lnTo>
                  <a:pt x="662780" y="409790"/>
                </a:lnTo>
                <a:lnTo>
                  <a:pt x="692442" y="299110"/>
                </a:lnTo>
                <a:lnTo>
                  <a:pt x="799048" y="228333"/>
                </a:lnTo>
                <a:lnTo>
                  <a:pt x="711428" y="228333"/>
                </a:lnTo>
                <a:lnTo>
                  <a:pt x="732955" y="147866"/>
                </a:lnTo>
                <a:close/>
              </a:path>
              <a:path w="2159000" h="493395" extrusionOk="0">
                <a:moveTo>
                  <a:pt x="2099361" y="197129"/>
                </a:moveTo>
                <a:lnTo>
                  <a:pt x="1902282" y="197129"/>
                </a:lnTo>
                <a:lnTo>
                  <a:pt x="2050122" y="197142"/>
                </a:lnTo>
                <a:lnTo>
                  <a:pt x="2011260" y="342176"/>
                </a:lnTo>
                <a:lnTo>
                  <a:pt x="1858657" y="443534"/>
                </a:lnTo>
                <a:lnTo>
                  <a:pt x="1836153" y="443560"/>
                </a:lnTo>
                <a:lnTo>
                  <a:pt x="1946359" y="443560"/>
                </a:lnTo>
                <a:lnTo>
                  <a:pt x="1992299" y="412978"/>
                </a:lnTo>
                <a:lnTo>
                  <a:pt x="2041438" y="412978"/>
                </a:lnTo>
                <a:lnTo>
                  <a:pt x="2099361" y="197129"/>
                </a:lnTo>
                <a:close/>
              </a:path>
              <a:path w="2159000" h="493395" extrusionOk="0">
                <a:moveTo>
                  <a:pt x="1758022" y="12"/>
                </a:moveTo>
                <a:lnTo>
                  <a:pt x="1666278" y="342417"/>
                </a:lnTo>
                <a:lnTo>
                  <a:pt x="1546225" y="422173"/>
                </a:lnTo>
                <a:lnTo>
                  <a:pt x="1633853" y="422173"/>
                </a:lnTo>
                <a:lnTo>
                  <a:pt x="1647304" y="413232"/>
                </a:lnTo>
                <a:lnTo>
                  <a:pt x="1696243" y="413232"/>
                </a:lnTo>
                <a:lnTo>
                  <a:pt x="1807235" y="38"/>
                </a:lnTo>
                <a:lnTo>
                  <a:pt x="1758022" y="12"/>
                </a:lnTo>
                <a:close/>
              </a:path>
              <a:path w="2159000" h="493395" extrusionOk="0">
                <a:moveTo>
                  <a:pt x="2159000" y="342366"/>
                </a:moveTo>
                <a:lnTo>
                  <a:pt x="2038985" y="422122"/>
                </a:lnTo>
                <a:lnTo>
                  <a:pt x="2126509" y="422122"/>
                </a:lnTo>
                <a:lnTo>
                  <a:pt x="2139975" y="413181"/>
                </a:lnTo>
                <a:lnTo>
                  <a:pt x="2140092" y="412978"/>
                </a:lnTo>
                <a:lnTo>
                  <a:pt x="2159000" y="342366"/>
                </a:lnTo>
                <a:close/>
              </a:path>
              <a:path w="2159000" h="493395" extrusionOk="0">
                <a:moveTo>
                  <a:pt x="2112581" y="147866"/>
                </a:moveTo>
                <a:lnTo>
                  <a:pt x="1866214" y="147866"/>
                </a:lnTo>
                <a:lnTo>
                  <a:pt x="1814080" y="342252"/>
                </a:lnTo>
                <a:lnTo>
                  <a:pt x="1693862" y="422097"/>
                </a:lnTo>
                <a:lnTo>
                  <a:pt x="1781553" y="422097"/>
                </a:lnTo>
                <a:lnTo>
                  <a:pt x="1795081" y="413092"/>
                </a:lnTo>
                <a:lnTo>
                  <a:pt x="1844329" y="413092"/>
                </a:lnTo>
                <a:lnTo>
                  <a:pt x="1902282" y="197129"/>
                </a:lnTo>
                <a:lnTo>
                  <a:pt x="2099365" y="197116"/>
                </a:lnTo>
                <a:lnTo>
                  <a:pt x="2112581" y="147866"/>
                </a:lnTo>
                <a:close/>
              </a:path>
              <a:path w="2159000" h="493395" extrusionOk="0">
                <a:moveTo>
                  <a:pt x="1225664" y="147866"/>
                </a:moveTo>
                <a:lnTo>
                  <a:pt x="979297" y="147866"/>
                </a:lnTo>
                <a:lnTo>
                  <a:pt x="966127" y="197116"/>
                </a:lnTo>
                <a:lnTo>
                  <a:pt x="1015390" y="197142"/>
                </a:lnTo>
                <a:lnTo>
                  <a:pt x="976535" y="342176"/>
                </a:lnTo>
                <a:lnTo>
                  <a:pt x="976439" y="342417"/>
                </a:lnTo>
                <a:lnTo>
                  <a:pt x="856627" y="421932"/>
                </a:lnTo>
                <a:lnTo>
                  <a:pt x="944335" y="421932"/>
                </a:lnTo>
                <a:lnTo>
                  <a:pt x="957503" y="413181"/>
                </a:lnTo>
                <a:lnTo>
                  <a:pt x="1006773" y="413181"/>
                </a:lnTo>
                <a:lnTo>
                  <a:pt x="1064666" y="197116"/>
                </a:lnTo>
                <a:lnTo>
                  <a:pt x="1282899" y="197116"/>
                </a:lnTo>
                <a:lnTo>
                  <a:pt x="1297190" y="187629"/>
                </a:lnTo>
                <a:lnTo>
                  <a:pt x="1609200" y="187629"/>
                </a:lnTo>
                <a:lnTo>
                  <a:pt x="1610386" y="183210"/>
                </a:lnTo>
                <a:lnTo>
                  <a:pt x="1216190" y="183210"/>
                </a:lnTo>
                <a:lnTo>
                  <a:pt x="1225664" y="147866"/>
                </a:lnTo>
                <a:close/>
              </a:path>
              <a:path w="2159000" h="493395" extrusionOk="0">
                <a:moveTo>
                  <a:pt x="621213" y="197205"/>
                </a:moveTo>
                <a:lnTo>
                  <a:pt x="571931" y="197205"/>
                </a:lnTo>
                <a:lnTo>
                  <a:pt x="565912" y="219722"/>
                </a:lnTo>
                <a:lnTo>
                  <a:pt x="386105" y="339115"/>
                </a:lnTo>
                <a:lnTo>
                  <a:pt x="473723" y="339115"/>
                </a:lnTo>
                <a:lnTo>
                  <a:pt x="606882" y="250697"/>
                </a:lnTo>
                <a:lnTo>
                  <a:pt x="621213" y="197205"/>
                </a:lnTo>
                <a:close/>
              </a:path>
              <a:path w="2159000" h="493395" extrusionOk="0">
                <a:moveTo>
                  <a:pt x="930046" y="147866"/>
                </a:moveTo>
                <a:lnTo>
                  <a:pt x="832510" y="147929"/>
                </a:lnTo>
                <a:lnTo>
                  <a:pt x="711428" y="228333"/>
                </a:lnTo>
                <a:lnTo>
                  <a:pt x="799048" y="228333"/>
                </a:lnTo>
                <a:lnTo>
                  <a:pt x="845934" y="197205"/>
                </a:lnTo>
                <a:lnTo>
                  <a:pt x="916846" y="197142"/>
                </a:lnTo>
                <a:lnTo>
                  <a:pt x="930046" y="147866"/>
                </a:lnTo>
                <a:close/>
              </a:path>
              <a:path w="2159000" h="493395" extrusionOk="0">
                <a:moveTo>
                  <a:pt x="1298181" y="128777"/>
                </a:moveTo>
                <a:lnTo>
                  <a:pt x="1216190" y="183210"/>
                </a:lnTo>
                <a:lnTo>
                  <a:pt x="1610386" y="183210"/>
                </a:lnTo>
                <a:lnTo>
                  <a:pt x="1612599" y="174967"/>
                </a:lnTo>
                <a:lnTo>
                  <a:pt x="1366215" y="174967"/>
                </a:lnTo>
                <a:lnTo>
                  <a:pt x="1298181" y="128777"/>
                </a:lnTo>
                <a:close/>
              </a:path>
              <a:path w="2159000" h="493395" extrusionOk="0">
                <a:moveTo>
                  <a:pt x="1373505" y="147866"/>
                </a:moveTo>
                <a:lnTo>
                  <a:pt x="1366215" y="174967"/>
                </a:lnTo>
                <a:lnTo>
                  <a:pt x="1612599" y="174967"/>
                </a:lnTo>
                <a:lnTo>
                  <a:pt x="1619859" y="147929"/>
                </a:lnTo>
                <a:lnTo>
                  <a:pt x="1373505" y="147866"/>
                </a:lnTo>
                <a:close/>
              </a:path>
              <a:path w="2159000" h="493395" extrusionOk="0">
                <a:moveTo>
                  <a:pt x="1117473" y="38"/>
                </a:moveTo>
                <a:lnTo>
                  <a:pt x="1068260" y="38"/>
                </a:lnTo>
                <a:lnTo>
                  <a:pt x="1029830" y="147866"/>
                </a:lnTo>
                <a:lnTo>
                  <a:pt x="1077874" y="147866"/>
                </a:lnTo>
                <a:lnTo>
                  <a:pt x="1117473" y="38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" name="Google Shape;53;p13"/>
          <p:cNvSpPr txBox="1">
            <a:spLocks noGrp="1"/>
          </p:cNvSpPr>
          <p:nvPr>
            <p:ph type="ctrTitle"/>
          </p:nvPr>
        </p:nvSpPr>
        <p:spPr>
          <a:xfrm>
            <a:off x="297180" y="186088"/>
            <a:ext cx="8549700" cy="11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2800"/>
              <a:buNone/>
              <a:defRPr b="0" i="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subTitle" idx="1"/>
          </p:nvPr>
        </p:nvSpPr>
        <p:spPr>
          <a:xfrm>
            <a:off x="1371600" y="2880360"/>
            <a:ext cx="6400800" cy="12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l" rtl="0">
              <a:spcBef>
                <a:spcPts val="120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120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120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120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120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120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120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1200"/>
              </a:spcBef>
              <a:spcAft>
                <a:spcPts val="12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ftr" idx="11"/>
          </p:nvPr>
        </p:nvSpPr>
        <p:spPr>
          <a:xfrm>
            <a:off x="297180" y="4726106"/>
            <a:ext cx="13593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>
                <a:solidFill>
                  <a:srgbClr val="F04E27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56" name="Google Shape;56;p13"/>
          <p:cNvSpPr txBox="1">
            <a:spLocks noGrp="1"/>
          </p:cNvSpPr>
          <p:nvPr>
            <p:ph type="dt" idx="10"/>
          </p:nvPr>
        </p:nvSpPr>
        <p:spPr>
          <a:xfrm>
            <a:off x="457200" y="4783455"/>
            <a:ext cx="2103000" cy="25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800"/>
              <a:buNone/>
              <a:defRPr sz="800">
                <a:solidFill>
                  <a:srgbClr val="888888"/>
                </a:solidFill>
              </a:defRPr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57" name="Google Shape;57;p13"/>
          <p:cNvSpPr txBox="1">
            <a:spLocks noGrp="1"/>
          </p:cNvSpPr>
          <p:nvPr>
            <p:ph type="sldNum" idx="12"/>
          </p:nvPr>
        </p:nvSpPr>
        <p:spPr>
          <a:xfrm>
            <a:off x="8759951" y="4726106"/>
            <a:ext cx="94500" cy="12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12700" marR="0" lvl="0" indent="0" algn="l" rtl="0">
              <a:lnSpc>
                <a:spcPct val="100000"/>
              </a:lnSpc>
              <a:spcBef>
                <a:spcPts val="0"/>
              </a:spcBef>
              <a:buNone/>
              <a:defRPr sz="800" b="0" i="0" u="none" strike="noStrike" cap="none">
                <a:solidFill>
                  <a:srgbClr val="26323D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marL="12700" marR="0" lvl="1" indent="0" algn="l" rtl="0">
              <a:lnSpc>
                <a:spcPct val="100000"/>
              </a:lnSpc>
              <a:spcBef>
                <a:spcPts val="0"/>
              </a:spcBef>
              <a:buNone/>
              <a:defRPr sz="800" b="0" i="0" u="none" strike="noStrike" cap="none">
                <a:solidFill>
                  <a:srgbClr val="26323D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marL="12700" marR="0" lvl="2" indent="0" algn="l" rtl="0">
              <a:lnSpc>
                <a:spcPct val="100000"/>
              </a:lnSpc>
              <a:spcBef>
                <a:spcPts val="0"/>
              </a:spcBef>
              <a:buNone/>
              <a:defRPr sz="800" b="0" i="0" u="none" strike="noStrike" cap="none">
                <a:solidFill>
                  <a:srgbClr val="26323D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marL="12700" marR="0" lvl="3" indent="0" algn="l" rtl="0">
              <a:lnSpc>
                <a:spcPct val="100000"/>
              </a:lnSpc>
              <a:spcBef>
                <a:spcPts val="0"/>
              </a:spcBef>
              <a:buNone/>
              <a:defRPr sz="800" b="0" i="0" u="none" strike="noStrike" cap="none">
                <a:solidFill>
                  <a:srgbClr val="26323D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marL="12700" marR="0" lvl="4" indent="0" algn="l" rtl="0">
              <a:lnSpc>
                <a:spcPct val="100000"/>
              </a:lnSpc>
              <a:spcBef>
                <a:spcPts val="0"/>
              </a:spcBef>
              <a:buNone/>
              <a:defRPr sz="800" b="0" i="0" u="none" strike="noStrike" cap="none">
                <a:solidFill>
                  <a:srgbClr val="26323D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marL="12700" marR="0" lvl="5" indent="0" algn="l" rtl="0">
              <a:lnSpc>
                <a:spcPct val="100000"/>
              </a:lnSpc>
              <a:spcBef>
                <a:spcPts val="0"/>
              </a:spcBef>
              <a:buNone/>
              <a:defRPr sz="800" b="0" i="0" u="none" strike="noStrike" cap="none">
                <a:solidFill>
                  <a:srgbClr val="26323D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marL="12700" marR="0" lvl="6" indent="0" algn="l" rtl="0">
              <a:lnSpc>
                <a:spcPct val="100000"/>
              </a:lnSpc>
              <a:spcBef>
                <a:spcPts val="0"/>
              </a:spcBef>
              <a:buNone/>
              <a:defRPr sz="800" b="0" i="0" u="none" strike="noStrike" cap="none">
                <a:solidFill>
                  <a:srgbClr val="26323D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marL="12700" marR="0" lvl="7" indent="0" algn="l" rtl="0">
              <a:lnSpc>
                <a:spcPct val="100000"/>
              </a:lnSpc>
              <a:spcBef>
                <a:spcPts val="0"/>
              </a:spcBef>
              <a:buNone/>
              <a:defRPr sz="800" b="0" i="0" u="none" strike="noStrike" cap="none">
                <a:solidFill>
                  <a:srgbClr val="26323D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marL="12700" marR="0" lvl="8" indent="0" algn="l" rtl="0">
              <a:lnSpc>
                <a:spcPct val="100000"/>
              </a:lnSpc>
              <a:spcBef>
                <a:spcPts val="0"/>
              </a:spcBef>
              <a:buNone/>
              <a:defRPr sz="800" b="0" i="0" u="none" strike="noStrike" cap="none">
                <a:solidFill>
                  <a:srgbClr val="26323D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pPr marL="1270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Title and Conten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4"/>
          <p:cNvSpPr txBox="1">
            <a:spLocks noGrp="1"/>
          </p:cNvSpPr>
          <p:nvPr>
            <p:ph type="title"/>
          </p:nvPr>
        </p:nvSpPr>
        <p:spPr>
          <a:xfrm>
            <a:off x="297591" y="239152"/>
            <a:ext cx="85488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2800"/>
              <a:buNone/>
              <a:defRPr sz="1700" b="1" i="0">
                <a:solidFill>
                  <a:srgbClr val="26323D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4"/>
          <p:cNvSpPr txBox="1">
            <a:spLocks noGrp="1"/>
          </p:cNvSpPr>
          <p:nvPr>
            <p:ph type="body" idx="1"/>
          </p:nvPr>
        </p:nvSpPr>
        <p:spPr>
          <a:xfrm>
            <a:off x="296799" y="1324724"/>
            <a:ext cx="8550300" cy="294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 rtl="0">
              <a:spcBef>
                <a:spcPts val="0"/>
              </a:spcBef>
              <a:spcAft>
                <a:spcPts val="0"/>
              </a:spcAft>
              <a:buSzPts val="1800"/>
              <a:buNone/>
              <a:defRPr sz="1000" b="0" i="0">
                <a:solidFill>
                  <a:srgbClr val="26323D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 rtl="0">
              <a:spcBef>
                <a:spcPts val="120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 rtl="0">
              <a:spcBef>
                <a:spcPts val="120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 rtl="0">
              <a:spcBef>
                <a:spcPts val="120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 rtl="0">
              <a:spcBef>
                <a:spcPts val="120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 rtl="0">
              <a:spcBef>
                <a:spcPts val="120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 rtl="0">
              <a:spcBef>
                <a:spcPts val="120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 rtl="0">
              <a:spcBef>
                <a:spcPts val="120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 rtl="0">
              <a:spcBef>
                <a:spcPts val="1200"/>
              </a:spcBef>
              <a:spcAft>
                <a:spcPts val="12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14"/>
          <p:cNvSpPr txBox="1">
            <a:spLocks noGrp="1"/>
          </p:cNvSpPr>
          <p:nvPr>
            <p:ph type="ftr" idx="11"/>
          </p:nvPr>
        </p:nvSpPr>
        <p:spPr>
          <a:xfrm>
            <a:off x="297180" y="4726106"/>
            <a:ext cx="13593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>
                <a:solidFill>
                  <a:srgbClr val="F04E27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62" name="Google Shape;62;p14"/>
          <p:cNvSpPr txBox="1">
            <a:spLocks noGrp="1"/>
          </p:cNvSpPr>
          <p:nvPr>
            <p:ph type="dt" idx="10"/>
          </p:nvPr>
        </p:nvSpPr>
        <p:spPr>
          <a:xfrm>
            <a:off x="457200" y="4783455"/>
            <a:ext cx="2103000" cy="25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800"/>
              <a:buNone/>
              <a:defRPr sz="800">
                <a:solidFill>
                  <a:srgbClr val="888888"/>
                </a:solidFill>
              </a:defRPr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63" name="Google Shape;63;p14"/>
          <p:cNvSpPr txBox="1">
            <a:spLocks noGrp="1"/>
          </p:cNvSpPr>
          <p:nvPr>
            <p:ph type="sldNum" idx="12"/>
          </p:nvPr>
        </p:nvSpPr>
        <p:spPr>
          <a:xfrm>
            <a:off x="8759951" y="4726106"/>
            <a:ext cx="94500" cy="12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12700" marR="0" lvl="0" indent="0" algn="l" rtl="0">
              <a:lnSpc>
                <a:spcPct val="100000"/>
              </a:lnSpc>
              <a:spcBef>
                <a:spcPts val="0"/>
              </a:spcBef>
              <a:buNone/>
              <a:defRPr sz="800" b="0" i="0">
                <a:solidFill>
                  <a:srgbClr val="26323D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marL="12700" marR="0" lvl="1" indent="0" algn="l" rtl="0">
              <a:lnSpc>
                <a:spcPct val="100000"/>
              </a:lnSpc>
              <a:spcBef>
                <a:spcPts val="0"/>
              </a:spcBef>
              <a:buNone/>
              <a:defRPr sz="800" b="0" i="0">
                <a:solidFill>
                  <a:srgbClr val="26323D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marL="12700" marR="0" lvl="2" indent="0" algn="l" rtl="0">
              <a:lnSpc>
                <a:spcPct val="100000"/>
              </a:lnSpc>
              <a:spcBef>
                <a:spcPts val="0"/>
              </a:spcBef>
              <a:buNone/>
              <a:defRPr sz="800" b="0" i="0">
                <a:solidFill>
                  <a:srgbClr val="26323D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marL="12700" marR="0" lvl="3" indent="0" algn="l" rtl="0">
              <a:lnSpc>
                <a:spcPct val="100000"/>
              </a:lnSpc>
              <a:spcBef>
                <a:spcPts val="0"/>
              </a:spcBef>
              <a:buNone/>
              <a:defRPr sz="800" b="0" i="0">
                <a:solidFill>
                  <a:srgbClr val="26323D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marL="12700" marR="0" lvl="4" indent="0" algn="l" rtl="0">
              <a:lnSpc>
                <a:spcPct val="100000"/>
              </a:lnSpc>
              <a:spcBef>
                <a:spcPts val="0"/>
              </a:spcBef>
              <a:buNone/>
              <a:defRPr sz="800" b="0" i="0">
                <a:solidFill>
                  <a:srgbClr val="26323D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marL="12700" marR="0" lvl="5" indent="0" algn="l" rtl="0">
              <a:lnSpc>
                <a:spcPct val="100000"/>
              </a:lnSpc>
              <a:spcBef>
                <a:spcPts val="0"/>
              </a:spcBef>
              <a:buNone/>
              <a:defRPr sz="800" b="0" i="0">
                <a:solidFill>
                  <a:srgbClr val="26323D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marL="12700" marR="0" lvl="6" indent="0" algn="l" rtl="0">
              <a:lnSpc>
                <a:spcPct val="100000"/>
              </a:lnSpc>
              <a:spcBef>
                <a:spcPts val="0"/>
              </a:spcBef>
              <a:buNone/>
              <a:defRPr sz="800" b="0" i="0">
                <a:solidFill>
                  <a:srgbClr val="26323D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marL="12700" marR="0" lvl="7" indent="0" algn="l" rtl="0">
              <a:lnSpc>
                <a:spcPct val="100000"/>
              </a:lnSpc>
              <a:spcBef>
                <a:spcPts val="0"/>
              </a:spcBef>
              <a:buNone/>
              <a:defRPr sz="800" b="0" i="0">
                <a:solidFill>
                  <a:srgbClr val="26323D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marL="12700" marR="0" lvl="8" indent="0" algn="l" rtl="0">
              <a:lnSpc>
                <a:spcPct val="100000"/>
              </a:lnSpc>
              <a:spcBef>
                <a:spcPts val="0"/>
              </a:spcBef>
              <a:buNone/>
              <a:defRPr sz="800" b="0" i="0">
                <a:solidFill>
                  <a:srgbClr val="26323D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pPr marL="1270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Blank 1">
  <p:cSld name="Blank">
    <p:bg>
      <p:bgPr>
        <a:solidFill>
          <a:schemeClr val="lt1"/>
        </a:solidFill>
        <a:effectLst/>
      </p:bgPr>
    </p:bg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/>
          <p:nvPr/>
        </p:nvSpPr>
        <p:spPr>
          <a:xfrm>
            <a:off x="0" y="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15240000" h="8572500" extrusionOk="0">
                <a:moveTo>
                  <a:pt x="0" y="8572500"/>
                </a:moveTo>
                <a:lnTo>
                  <a:pt x="15240000" y="8572500"/>
                </a:lnTo>
                <a:lnTo>
                  <a:pt x="15240000" y="0"/>
                </a:lnTo>
                <a:lnTo>
                  <a:pt x="0" y="0"/>
                </a:lnTo>
                <a:lnTo>
                  <a:pt x="0" y="8572500"/>
                </a:lnTo>
                <a:close/>
              </a:path>
            </a:pathLst>
          </a:custGeom>
          <a:solidFill>
            <a:srgbClr val="26323D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" name="Google Shape;66;p15"/>
          <p:cNvSpPr/>
          <p:nvPr/>
        </p:nvSpPr>
        <p:spPr>
          <a:xfrm>
            <a:off x="304798" y="304802"/>
            <a:ext cx="1295400" cy="296036"/>
          </a:xfrm>
          <a:custGeom>
            <a:avLst/>
            <a:gdLst/>
            <a:ahLst/>
            <a:cxnLst/>
            <a:rect l="l" t="t" r="r" b="b"/>
            <a:pathLst>
              <a:path w="2159000" h="493394" extrusionOk="0">
                <a:moveTo>
                  <a:pt x="1006773" y="413181"/>
                </a:moveTo>
                <a:lnTo>
                  <a:pt x="957503" y="413181"/>
                </a:lnTo>
                <a:lnTo>
                  <a:pt x="936129" y="492912"/>
                </a:lnTo>
                <a:lnTo>
                  <a:pt x="985431" y="492836"/>
                </a:lnTo>
                <a:lnTo>
                  <a:pt x="1006773" y="413181"/>
                </a:lnTo>
                <a:close/>
              </a:path>
              <a:path w="2159000" h="493394" extrusionOk="0">
                <a:moveTo>
                  <a:pt x="1548676" y="413042"/>
                </a:moveTo>
                <a:lnTo>
                  <a:pt x="1499514" y="413042"/>
                </a:lnTo>
                <a:lnTo>
                  <a:pt x="1478165" y="492836"/>
                </a:lnTo>
                <a:lnTo>
                  <a:pt x="1527429" y="492912"/>
                </a:lnTo>
                <a:lnTo>
                  <a:pt x="1633853" y="422173"/>
                </a:lnTo>
                <a:lnTo>
                  <a:pt x="1546225" y="422173"/>
                </a:lnTo>
                <a:lnTo>
                  <a:pt x="1548676" y="413042"/>
                </a:lnTo>
                <a:close/>
              </a:path>
              <a:path w="2159000" h="493394" extrusionOk="0">
                <a:moveTo>
                  <a:pt x="916846" y="197142"/>
                </a:moveTo>
                <a:lnTo>
                  <a:pt x="867587" y="197142"/>
                </a:lnTo>
                <a:lnTo>
                  <a:pt x="788339" y="492899"/>
                </a:lnTo>
                <a:lnTo>
                  <a:pt x="837628" y="492836"/>
                </a:lnTo>
                <a:lnTo>
                  <a:pt x="944335" y="421932"/>
                </a:lnTo>
                <a:lnTo>
                  <a:pt x="856627" y="421932"/>
                </a:lnTo>
                <a:lnTo>
                  <a:pt x="916846" y="197142"/>
                </a:lnTo>
                <a:close/>
              </a:path>
              <a:path w="2159000" h="493394" extrusionOk="0">
                <a:moveTo>
                  <a:pt x="553570" y="449681"/>
                </a:moveTo>
                <a:lnTo>
                  <a:pt x="307200" y="449681"/>
                </a:lnTo>
                <a:lnTo>
                  <a:pt x="295744" y="492798"/>
                </a:lnTo>
                <a:lnTo>
                  <a:pt x="488607" y="492887"/>
                </a:lnTo>
                <a:lnTo>
                  <a:pt x="553570" y="449681"/>
                </a:lnTo>
                <a:close/>
              </a:path>
              <a:path w="2159000" h="493394" extrusionOk="0">
                <a:moveTo>
                  <a:pt x="378371" y="0"/>
                </a:moveTo>
                <a:lnTo>
                  <a:pt x="132041" y="0"/>
                </a:lnTo>
                <a:lnTo>
                  <a:pt x="0" y="492798"/>
                </a:lnTo>
                <a:lnTo>
                  <a:pt x="242189" y="492848"/>
                </a:lnTo>
                <a:lnTo>
                  <a:pt x="307200" y="449681"/>
                </a:lnTo>
                <a:lnTo>
                  <a:pt x="553570" y="449681"/>
                </a:lnTo>
                <a:lnTo>
                  <a:pt x="562755" y="443572"/>
                </a:lnTo>
                <a:lnTo>
                  <a:pt x="62522" y="443572"/>
                </a:lnTo>
                <a:lnTo>
                  <a:pt x="168122" y="49276"/>
                </a:lnTo>
                <a:lnTo>
                  <a:pt x="365163" y="49276"/>
                </a:lnTo>
                <a:lnTo>
                  <a:pt x="378371" y="0"/>
                </a:lnTo>
                <a:close/>
              </a:path>
              <a:path w="2159000" h="493394" extrusionOk="0">
                <a:moveTo>
                  <a:pt x="1609200" y="187629"/>
                </a:moveTo>
                <a:lnTo>
                  <a:pt x="1297190" y="187629"/>
                </a:lnTo>
                <a:lnTo>
                  <a:pt x="1352905" y="224612"/>
                </a:lnTo>
                <a:lnTo>
                  <a:pt x="1281087" y="492848"/>
                </a:lnTo>
                <a:lnTo>
                  <a:pt x="1379232" y="492848"/>
                </a:lnTo>
                <a:lnTo>
                  <a:pt x="1453403" y="443636"/>
                </a:lnTo>
                <a:lnTo>
                  <a:pt x="1343545" y="443636"/>
                </a:lnTo>
                <a:lnTo>
                  <a:pt x="1409547" y="197142"/>
                </a:lnTo>
                <a:lnTo>
                  <a:pt x="1606646" y="197142"/>
                </a:lnTo>
                <a:lnTo>
                  <a:pt x="1609200" y="187629"/>
                </a:lnTo>
                <a:close/>
              </a:path>
              <a:path w="2159000" h="493394" extrusionOk="0">
                <a:moveTo>
                  <a:pt x="1696243" y="413232"/>
                </a:moveTo>
                <a:lnTo>
                  <a:pt x="1647304" y="413232"/>
                </a:lnTo>
                <a:lnTo>
                  <a:pt x="1625981" y="492836"/>
                </a:lnTo>
                <a:lnTo>
                  <a:pt x="1675257" y="492848"/>
                </a:lnTo>
                <a:lnTo>
                  <a:pt x="1781553" y="422097"/>
                </a:lnTo>
                <a:lnTo>
                  <a:pt x="1693862" y="422097"/>
                </a:lnTo>
                <a:lnTo>
                  <a:pt x="1696243" y="413232"/>
                </a:lnTo>
                <a:close/>
              </a:path>
              <a:path w="2159000" h="493394" extrusionOk="0">
                <a:moveTo>
                  <a:pt x="1844329" y="413092"/>
                </a:moveTo>
                <a:lnTo>
                  <a:pt x="1795081" y="413092"/>
                </a:lnTo>
                <a:lnTo>
                  <a:pt x="1773796" y="492848"/>
                </a:lnTo>
                <a:lnTo>
                  <a:pt x="1872335" y="492836"/>
                </a:lnTo>
                <a:lnTo>
                  <a:pt x="1946359" y="443560"/>
                </a:lnTo>
                <a:lnTo>
                  <a:pt x="1836153" y="443560"/>
                </a:lnTo>
                <a:lnTo>
                  <a:pt x="1844329" y="413092"/>
                </a:lnTo>
                <a:close/>
              </a:path>
              <a:path w="2159000" h="493394" extrusionOk="0">
                <a:moveTo>
                  <a:pt x="662780" y="409790"/>
                </a:moveTo>
                <a:lnTo>
                  <a:pt x="613549" y="409790"/>
                </a:lnTo>
                <a:lnTo>
                  <a:pt x="591312" y="492836"/>
                </a:lnTo>
                <a:lnTo>
                  <a:pt x="640524" y="492836"/>
                </a:lnTo>
                <a:lnTo>
                  <a:pt x="662780" y="409790"/>
                </a:lnTo>
                <a:close/>
              </a:path>
              <a:path w="2159000" h="493394" extrusionOk="0">
                <a:moveTo>
                  <a:pt x="1282899" y="197116"/>
                </a:moveTo>
                <a:lnTo>
                  <a:pt x="1064666" y="197116"/>
                </a:lnTo>
                <a:lnTo>
                  <a:pt x="1163218" y="197142"/>
                </a:lnTo>
                <a:lnTo>
                  <a:pt x="1084072" y="492836"/>
                </a:lnTo>
                <a:lnTo>
                  <a:pt x="1133246" y="492836"/>
                </a:lnTo>
                <a:lnTo>
                  <a:pt x="1197229" y="253987"/>
                </a:lnTo>
                <a:lnTo>
                  <a:pt x="1282899" y="197116"/>
                </a:lnTo>
                <a:close/>
              </a:path>
              <a:path w="2159000" h="493394" extrusionOk="0">
                <a:moveTo>
                  <a:pt x="2041438" y="412978"/>
                </a:moveTo>
                <a:lnTo>
                  <a:pt x="1992299" y="412978"/>
                </a:lnTo>
                <a:lnTo>
                  <a:pt x="1970913" y="492836"/>
                </a:lnTo>
                <a:lnTo>
                  <a:pt x="2020011" y="492836"/>
                </a:lnTo>
                <a:lnTo>
                  <a:pt x="2126509" y="422122"/>
                </a:lnTo>
                <a:lnTo>
                  <a:pt x="2038985" y="422122"/>
                </a:lnTo>
                <a:lnTo>
                  <a:pt x="2041438" y="412978"/>
                </a:lnTo>
                <a:close/>
              </a:path>
              <a:path w="2159000" h="493394" extrusionOk="0">
                <a:moveTo>
                  <a:pt x="1606646" y="197142"/>
                </a:moveTo>
                <a:lnTo>
                  <a:pt x="1557337" y="197142"/>
                </a:lnTo>
                <a:lnTo>
                  <a:pt x="1518489" y="342176"/>
                </a:lnTo>
                <a:lnTo>
                  <a:pt x="1365948" y="443534"/>
                </a:lnTo>
                <a:lnTo>
                  <a:pt x="1343545" y="443636"/>
                </a:lnTo>
                <a:lnTo>
                  <a:pt x="1453403" y="443636"/>
                </a:lnTo>
                <a:lnTo>
                  <a:pt x="1499514" y="413042"/>
                </a:lnTo>
                <a:lnTo>
                  <a:pt x="1548676" y="413042"/>
                </a:lnTo>
                <a:lnTo>
                  <a:pt x="1606646" y="197142"/>
                </a:lnTo>
                <a:close/>
              </a:path>
              <a:path w="2159000" h="493394" extrusionOk="0">
                <a:moveTo>
                  <a:pt x="634415" y="147929"/>
                </a:moveTo>
                <a:lnTo>
                  <a:pt x="388061" y="147929"/>
                </a:lnTo>
                <a:lnTo>
                  <a:pt x="326174" y="378904"/>
                </a:lnTo>
                <a:lnTo>
                  <a:pt x="228752" y="443572"/>
                </a:lnTo>
                <a:lnTo>
                  <a:pt x="358101" y="443572"/>
                </a:lnTo>
                <a:lnTo>
                  <a:pt x="367131" y="409892"/>
                </a:lnTo>
                <a:lnTo>
                  <a:pt x="473723" y="339115"/>
                </a:lnTo>
                <a:lnTo>
                  <a:pt x="386105" y="339115"/>
                </a:lnTo>
                <a:lnTo>
                  <a:pt x="424116" y="197205"/>
                </a:lnTo>
                <a:lnTo>
                  <a:pt x="621213" y="197205"/>
                </a:lnTo>
                <a:lnTo>
                  <a:pt x="634415" y="147929"/>
                </a:lnTo>
                <a:close/>
              </a:path>
              <a:path w="2159000" h="493394" extrusionOk="0">
                <a:moveTo>
                  <a:pt x="732955" y="147866"/>
                </a:moveTo>
                <a:lnTo>
                  <a:pt x="683691" y="147866"/>
                </a:lnTo>
                <a:lnTo>
                  <a:pt x="632510" y="339001"/>
                </a:lnTo>
                <a:lnTo>
                  <a:pt x="474878" y="443572"/>
                </a:lnTo>
                <a:lnTo>
                  <a:pt x="562755" y="443572"/>
                </a:lnTo>
                <a:lnTo>
                  <a:pt x="613549" y="409790"/>
                </a:lnTo>
                <a:lnTo>
                  <a:pt x="662780" y="409790"/>
                </a:lnTo>
                <a:lnTo>
                  <a:pt x="692442" y="299110"/>
                </a:lnTo>
                <a:lnTo>
                  <a:pt x="799048" y="228333"/>
                </a:lnTo>
                <a:lnTo>
                  <a:pt x="711428" y="228333"/>
                </a:lnTo>
                <a:lnTo>
                  <a:pt x="732955" y="147866"/>
                </a:lnTo>
                <a:close/>
              </a:path>
              <a:path w="2159000" h="493394" extrusionOk="0">
                <a:moveTo>
                  <a:pt x="2099361" y="197129"/>
                </a:moveTo>
                <a:lnTo>
                  <a:pt x="1902282" y="197129"/>
                </a:lnTo>
                <a:lnTo>
                  <a:pt x="2050122" y="197142"/>
                </a:lnTo>
                <a:lnTo>
                  <a:pt x="2011260" y="342176"/>
                </a:lnTo>
                <a:lnTo>
                  <a:pt x="1858657" y="443534"/>
                </a:lnTo>
                <a:lnTo>
                  <a:pt x="1836153" y="443560"/>
                </a:lnTo>
                <a:lnTo>
                  <a:pt x="1946359" y="443560"/>
                </a:lnTo>
                <a:lnTo>
                  <a:pt x="1992299" y="412978"/>
                </a:lnTo>
                <a:lnTo>
                  <a:pt x="2041438" y="412978"/>
                </a:lnTo>
                <a:lnTo>
                  <a:pt x="2099361" y="197129"/>
                </a:lnTo>
                <a:close/>
              </a:path>
              <a:path w="2159000" h="493394" extrusionOk="0">
                <a:moveTo>
                  <a:pt x="1758022" y="12"/>
                </a:moveTo>
                <a:lnTo>
                  <a:pt x="1666278" y="342417"/>
                </a:lnTo>
                <a:lnTo>
                  <a:pt x="1546225" y="422173"/>
                </a:lnTo>
                <a:lnTo>
                  <a:pt x="1633853" y="422173"/>
                </a:lnTo>
                <a:lnTo>
                  <a:pt x="1647304" y="413232"/>
                </a:lnTo>
                <a:lnTo>
                  <a:pt x="1696243" y="413232"/>
                </a:lnTo>
                <a:lnTo>
                  <a:pt x="1807235" y="38"/>
                </a:lnTo>
                <a:lnTo>
                  <a:pt x="1758022" y="12"/>
                </a:lnTo>
                <a:close/>
              </a:path>
              <a:path w="2159000" h="493394" extrusionOk="0">
                <a:moveTo>
                  <a:pt x="2159000" y="342366"/>
                </a:moveTo>
                <a:lnTo>
                  <a:pt x="2038985" y="422122"/>
                </a:lnTo>
                <a:lnTo>
                  <a:pt x="2126509" y="422122"/>
                </a:lnTo>
                <a:lnTo>
                  <a:pt x="2139975" y="413181"/>
                </a:lnTo>
                <a:lnTo>
                  <a:pt x="2140092" y="412978"/>
                </a:lnTo>
                <a:lnTo>
                  <a:pt x="2159000" y="342366"/>
                </a:lnTo>
                <a:close/>
              </a:path>
              <a:path w="2159000" h="493394" extrusionOk="0">
                <a:moveTo>
                  <a:pt x="2112581" y="147866"/>
                </a:moveTo>
                <a:lnTo>
                  <a:pt x="1866214" y="147866"/>
                </a:lnTo>
                <a:lnTo>
                  <a:pt x="1814080" y="342252"/>
                </a:lnTo>
                <a:lnTo>
                  <a:pt x="1693862" y="422097"/>
                </a:lnTo>
                <a:lnTo>
                  <a:pt x="1781553" y="422097"/>
                </a:lnTo>
                <a:lnTo>
                  <a:pt x="1795081" y="413092"/>
                </a:lnTo>
                <a:lnTo>
                  <a:pt x="1844329" y="413092"/>
                </a:lnTo>
                <a:lnTo>
                  <a:pt x="1902282" y="197129"/>
                </a:lnTo>
                <a:lnTo>
                  <a:pt x="2099365" y="197116"/>
                </a:lnTo>
                <a:lnTo>
                  <a:pt x="2112581" y="147866"/>
                </a:lnTo>
                <a:close/>
              </a:path>
              <a:path w="2159000" h="493394" extrusionOk="0">
                <a:moveTo>
                  <a:pt x="1225664" y="147866"/>
                </a:moveTo>
                <a:lnTo>
                  <a:pt x="979297" y="147866"/>
                </a:lnTo>
                <a:lnTo>
                  <a:pt x="966127" y="197116"/>
                </a:lnTo>
                <a:lnTo>
                  <a:pt x="1015390" y="197142"/>
                </a:lnTo>
                <a:lnTo>
                  <a:pt x="976535" y="342176"/>
                </a:lnTo>
                <a:lnTo>
                  <a:pt x="976439" y="342417"/>
                </a:lnTo>
                <a:lnTo>
                  <a:pt x="856627" y="421932"/>
                </a:lnTo>
                <a:lnTo>
                  <a:pt x="944335" y="421932"/>
                </a:lnTo>
                <a:lnTo>
                  <a:pt x="957503" y="413181"/>
                </a:lnTo>
                <a:lnTo>
                  <a:pt x="1006773" y="413181"/>
                </a:lnTo>
                <a:lnTo>
                  <a:pt x="1064666" y="197116"/>
                </a:lnTo>
                <a:lnTo>
                  <a:pt x="1282899" y="197116"/>
                </a:lnTo>
                <a:lnTo>
                  <a:pt x="1297190" y="187629"/>
                </a:lnTo>
                <a:lnTo>
                  <a:pt x="1609200" y="187629"/>
                </a:lnTo>
                <a:lnTo>
                  <a:pt x="1610386" y="183210"/>
                </a:lnTo>
                <a:lnTo>
                  <a:pt x="1216190" y="183210"/>
                </a:lnTo>
                <a:lnTo>
                  <a:pt x="1225664" y="147866"/>
                </a:lnTo>
                <a:close/>
              </a:path>
              <a:path w="2159000" h="493394" extrusionOk="0">
                <a:moveTo>
                  <a:pt x="621213" y="197205"/>
                </a:moveTo>
                <a:lnTo>
                  <a:pt x="571931" y="197205"/>
                </a:lnTo>
                <a:lnTo>
                  <a:pt x="565912" y="219722"/>
                </a:lnTo>
                <a:lnTo>
                  <a:pt x="386105" y="339115"/>
                </a:lnTo>
                <a:lnTo>
                  <a:pt x="473723" y="339115"/>
                </a:lnTo>
                <a:lnTo>
                  <a:pt x="606882" y="250698"/>
                </a:lnTo>
                <a:lnTo>
                  <a:pt x="621213" y="197205"/>
                </a:lnTo>
                <a:close/>
              </a:path>
              <a:path w="2159000" h="493394" extrusionOk="0">
                <a:moveTo>
                  <a:pt x="930046" y="147866"/>
                </a:moveTo>
                <a:lnTo>
                  <a:pt x="832510" y="147929"/>
                </a:lnTo>
                <a:lnTo>
                  <a:pt x="711428" y="228333"/>
                </a:lnTo>
                <a:lnTo>
                  <a:pt x="799048" y="228333"/>
                </a:lnTo>
                <a:lnTo>
                  <a:pt x="845934" y="197205"/>
                </a:lnTo>
                <a:lnTo>
                  <a:pt x="916846" y="197142"/>
                </a:lnTo>
                <a:lnTo>
                  <a:pt x="930046" y="147866"/>
                </a:lnTo>
                <a:close/>
              </a:path>
              <a:path w="2159000" h="493394" extrusionOk="0">
                <a:moveTo>
                  <a:pt x="1298181" y="128778"/>
                </a:moveTo>
                <a:lnTo>
                  <a:pt x="1216190" y="183210"/>
                </a:lnTo>
                <a:lnTo>
                  <a:pt x="1610386" y="183210"/>
                </a:lnTo>
                <a:lnTo>
                  <a:pt x="1612599" y="174967"/>
                </a:lnTo>
                <a:lnTo>
                  <a:pt x="1366215" y="174967"/>
                </a:lnTo>
                <a:lnTo>
                  <a:pt x="1298181" y="128778"/>
                </a:lnTo>
                <a:close/>
              </a:path>
              <a:path w="2159000" h="493394" extrusionOk="0">
                <a:moveTo>
                  <a:pt x="1373505" y="147866"/>
                </a:moveTo>
                <a:lnTo>
                  <a:pt x="1366215" y="174967"/>
                </a:lnTo>
                <a:lnTo>
                  <a:pt x="1612599" y="174967"/>
                </a:lnTo>
                <a:lnTo>
                  <a:pt x="1619859" y="147929"/>
                </a:lnTo>
                <a:lnTo>
                  <a:pt x="1373505" y="147866"/>
                </a:lnTo>
                <a:close/>
              </a:path>
              <a:path w="2159000" h="493394" extrusionOk="0">
                <a:moveTo>
                  <a:pt x="1117473" y="38"/>
                </a:moveTo>
                <a:lnTo>
                  <a:pt x="1068260" y="38"/>
                </a:lnTo>
                <a:lnTo>
                  <a:pt x="1029830" y="147866"/>
                </a:lnTo>
                <a:lnTo>
                  <a:pt x="1077874" y="147866"/>
                </a:lnTo>
                <a:lnTo>
                  <a:pt x="1117473" y="38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" name="Google Shape;67;p15"/>
          <p:cNvSpPr txBox="1">
            <a:spLocks noGrp="1"/>
          </p:cNvSpPr>
          <p:nvPr>
            <p:ph type="ftr" idx="11"/>
          </p:nvPr>
        </p:nvSpPr>
        <p:spPr>
          <a:xfrm>
            <a:off x="297180" y="4726106"/>
            <a:ext cx="13593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>
                <a:solidFill>
                  <a:srgbClr val="F04E27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68" name="Google Shape;68;p15"/>
          <p:cNvSpPr txBox="1">
            <a:spLocks noGrp="1"/>
          </p:cNvSpPr>
          <p:nvPr>
            <p:ph type="dt" idx="10"/>
          </p:nvPr>
        </p:nvSpPr>
        <p:spPr>
          <a:xfrm>
            <a:off x="457200" y="4783455"/>
            <a:ext cx="2103000" cy="25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800"/>
              <a:buNone/>
              <a:defRPr sz="800">
                <a:solidFill>
                  <a:srgbClr val="888888"/>
                </a:solidFill>
              </a:defRPr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69" name="Google Shape;69;p15"/>
          <p:cNvSpPr txBox="1">
            <a:spLocks noGrp="1"/>
          </p:cNvSpPr>
          <p:nvPr>
            <p:ph type="sldNum" idx="12"/>
          </p:nvPr>
        </p:nvSpPr>
        <p:spPr>
          <a:xfrm>
            <a:off x="8759951" y="4726106"/>
            <a:ext cx="94500" cy="12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12700" marR="0" lvl="0" indent="0" algn="l" rtl="0">
              <a:lnSpc>
                <a:spcPct val="100000"/>
              </a:lnSpc>
              <a:spcBef>
                <a:spcPts val="0"/>
              </a:spcBef>
              <a:buNone/>
              <a:defRPr sz="800" b="0" i="0">
                <a:solidFill>
                  <a:srgbClr val="26323D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marL="12700" marR="0" lvl="1" indent="0" algn="l" rtl="0">
              <a:lnSpc>
                <a:spcPct val="100000"/>
              </a:lnSpc>
              <a:spcBef>
                <a:spcPts val="0"/>
              </a:spcBef>
              <a:buNone/>
              <a:defRPr sz="800" b="0" i="0">
                <a:solidFill>
                  <a:srgbClr val="26323D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marL="12700" marR="0" lvl="2" indent="0" algn="l" rtl="0">
              <a:lnSpc>
                <a:spcPct val="100000"/>
              </a:lnSpc>
              <a:spcBef>
                <a:spcPts val="0"/>
              </a:spcBef>
              <a:buNone/>
              <a:defRPr sz="800" b="0" i="0">
                <a:solidFill>
                  <a:srgbClr val="26323D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marL="12700" marR="0" lvl="3" indent="0" algn="l" rtl="0">
              <a:lnSpc>
                <a:spcPct val="100000"/>
              </a:lnSpc>
              <a:spcBef>
                <a:spcPts val="0"/>
              </a:spcBef>
              <a:buNone/>
              <a:defRPr sz="800" b="0" i="0">
                <a:solidFill>
                  <a:srgbClr val="26323D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marL="12700" marR="0" lvl="4" indent="0" algn="l" rtl="0">
              <a:lnSpc>
                <a:spcPct val="100000"/>
              </a:lnSpc>
              <a:spcBef>
                <a:spcPts val="0"/>
              </a:spcBef>
              <a:buNone/>
              <a:defRPr sz="800" b="0" i="0">
                <a:solidFill>
                  <a:srgbClr val="26323D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marL="12700" marR="0" lvl="5" indent="0" algn="l" rtl="0">
              <a:lnSpc>
                <a:spcPct val="100000"/>
              </a:lnSpc>
              <a:spcBef>
                <a:spcPts val="0"/>
              </a:spcBef>
              <a:buNone/>
              <a:defRPr sz="800" b="0" i="0">
                <a:solidFill>
                  <a:srgbClr val="26323D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marL="12700" marR="0" lvl="6" indent="0" algn="l" rtl="0">
              <a:lnSpc>
                <a:spcPct val="100000"/>
              </a:lnSpc>
              <a:spcBef>
                <a:spcPts val="0"/>
              </a:spcBef>
              <a:buNone/>
              <a:defRPr sz="800" b="0" i="0">
                <a:solidFill>
                  <a:srgbClr val="26323D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marL="12700" marR="0" lvl="7" indent="0" algn="l" rtl="0">
              <a:lnSpc>
                <a:spcPct val="100000"/>
              </a:lnSpc>
              <a:spcBef>
                <a:spcPts val="0"/>
              </a:spcBef>
              <a:buNone/>
              <a:defRPr sz="800" b="0" i="0">
                <a:solidFill>
                  <a:srgbClr val="26323D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marL="12700" marR="0" lvl="8" indent="0" algn="l" rtl="0">
              <a:lnSpc>
                <a:spcPct val="100000"/>
              </a:lnSpc>
              <a:spcBef>
                <a:spcPts val="0"/>
              </a:spcBef>
              <a:buNone/>
              <a:defRPr sz="800" b="0" i="0">
                <a:solidFill>
                  <a:srgbClr val="26323D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pPr marL="1270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" type="obj">
  <p:cSld name="OBJECT">
    <p:bg>
      <p:bgPr>
        <a:solidFill>
          <a:schemeClr val="lt1"/>
        </a:solidFill>
        <a:effectLst/>
      </p:bgPr>
    </p:bg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/>
          <p:nvPr/>
        </p:nvSpPr>
        <p:spPr>
          <a:xfrm>
            <a:off x="0" y="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15240000" h="8572500" extrusionOk="0">
                <a:moveTo>
                  <a:pt x="0" y="8572500"/>
                </a:moveTo>
                <a:lnTo>
                  <a:pt x="15240000" y="8572500"/>
                </a:lnTo>
                <a:lnTo>
                  <a:pt x="15240000" y="0"/>
                </a:lnTo>
                <a:lnTo>
                  <a:pt x="0" y="0"/>
                </a:lnTo>
                <a:lnTo>
                  <a:pt x="0" y="8572500"/>
                </a:lnTo>
                <a:close/>
              </a:path>
            </a:pathLst>
          </a:custGeom>
          <a:solidFill>
            <a:srgbClr val="F05129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" name="Google Shape;78;p17"/>
          <p:cNvSpPr/>
          <p:nvPr/>
        </p:nvSpPr>
        <p:spPr>
          <a:xfrm>
            <a:off x="304798" y="4542951"/>
            <a:ext cx="1295400" cy="296037"/>
          </a:xfrm>
          <a:custGeom>
            <a:avLst/>
            <a:gdLst/>
            <a:ahLst/>
            <a:cxnLst/>
            <a:rect l="l" t="t" r="r" b="b"/>
            <a:pathLst>
              <a:path w="2159000" h="493395" extrusionOk="0">
                <a:moveTo>
                  <a:pt x="1006773" y="413181"/>
                </a:moveTo>
                <a:lnTo>
                  <a:pt x="957503" y="413181"/>
                </a:lnTo>
                <a:lnTo>
                  <a:pt x="936129" y="492912"/>
                </a:lnTo>
                <a:lnTo>
                  <a:pt x="985431" y="492836"/>
                </a:lnTo>
                <a:lnTo>
                  <a:pt x="1006773" y="413181"/>
                </a:lnTo>
                <a:close/>
              </a:path>
              <a:path w="2159000" h="493395" extrusionOk="0">
                <a:moveTo>
                  <a:pt x="1548676" y="413042"/>
                </a:moveTo>
                <a:lnTo>
                  <a:pt x="1499514" y="413042"/>
                </a:lnTo>
                <a:lnTo>
                  <a:pt x="1478165" y="492836"/>
                </a:lnTo>
                <a:lnTo>
                  <a:pt x="1527429" y="492912"/>
                </a:lnTo>
                <a:lnTo>
                  <a:pt x="1633853" y="422173"/>
                </a:lnTo>
                <a:lnTo>
                  <a:pt x="1546225" y="422173"/>
                </a:lnTo>
                <a:lnTo>
                  <a:pt x="1548676" y="413042"/>
                </a:lnTo>
                <a:close/>
              </a:path>
              <a:path w="2159000" h="493395" extrusionOk="0">
                <a:moveTo>
                  <a:pt x="916846" y="197142"/>
                </a:moveTo>
                <a:lnTo>
                  <a:pt x="867587" y="197142"/>
                </a:lnTo>
                <a:lnTo>
                  <a:pt x="788339" y="492899"/>
                </a:lnTo>
                <a:lnTo>
                  <a:pt x="837628" y="492836"/>
                </a:lnTo>
                <a:lnTo>
                  <a:pt x="944335" y="421932"/>
                </a:lnTo>
                <a:lnTo>
                  <a:pt x="856627" y="421932"/>
                </a:lnTo>
                <a:lnTo>
                  <a:pt x="916846" y="197142"/>
                </a:lnTo>
                <a:close/>
              </a:path>
              <a:path w="2159000" h="493395" extrusionOk="0">
                <a:moveTo>
                  <a:pt x="553570" y="449681"/>
                </a:moveTo>
                <a:lnTo>
                  <a:pt x="307200" y="449681"/>
                </a:lnTo>
                <a:lnTo>
                  <a:pt x="295744" y="492798"/>
                </a:lnTo>
                <a:lnTo>
                  <a:pt x="488607" y="492886"/>
                </a:lnTo>
                <a:lnTo>
                  <a:pt x="553570" y="449681"/>
                </a:lnTo>
                <a:close/>
              </a:path>
              <a:path w="2159000" h="493395" extrusionOk="0">
                <a:moveTo>
                  <a:pt x="378371" y="0"/>
                </a:moveTo>
                <a:lnTo>
                  <a:pt x="132041" y="0"/>
                </a:lnTo>
                <a:lnTo>
                  <a:pt x="0" y="492798"/>
                </a:lnTo>
                <a:lnTo>
                  <a:pt x="242189" y="492848"/>
                </a:lnTo>
                <a:lnTo>
                  <a:pt x="307200" y="449681"/>
                </a:lnTo>
                <a:lnTo>
                  <a:pt x="553570" y="449681"/>
                </a:lnTo>
                <a:lnTo>
                  <a:pt x="562755" y="443572"/>
                </a:lnTo>
                <a:lnTo>
                  <a:pt x="62522" y="443572"/>
                </a:lnTo>
                <a:lnTo>
                  <a:pt x="168122" y="49275"/>
                </a:lnTo>
                <a:lnTo>
                  <a:pt x="365163" y="49275"/>
                </a:lnTo>
                <a:lnTo>
                  <a:pt x="378371" y="0"/>
                </a:lnTo>
                <a:close/>
              </a:path>
              <a:path w="2159000" h="493395" extrusionOk="0">
                <a:moveTo>
                  <a:pt x="1609200" y="187629"/>
                </a:moveTo>
                <a:lnTo>
                  <a:pt x="1297190" y="187629"/>
                </a:lnTo>
                <a:lnTo>
                  <a:pt x="1352905" y="224612"/>
                </a:lnTo>
                <a:lnTo>
                  <a:pt x="1281087" y="492848"/>
                </a:lnTo>
                <a:lnTo>
                  <a:pt x="1379232" y="492848"/>
                </a:lnTo>
                <a:lnTo>
                  <a:pt x="1453403" y="443636"/>
                </a:lnTo>
                <a:lnTo>
                  <a:pt x="1343545" y="443636"/>
                </a:lnTo>
                <a:lnTo>
                  <a:pt x="1409547" y="197142"/>
                </a:lnTo>
                <a:lnTo>
                  <a:pt x="1606646" y="197142"/>
                </a:lnTo>
                <a:lnTo>
                  <a:pt x="1609200" y="187629"/>
                </a:lnTo>
                <a:close/>
              </a:path>
              <a:path w="2159000" h="493395" extrusionOk="0">
                <a:moveTo>
                  <a:pt x="1696243" y="413232"/>
                </a:moveTo>
                <a:lnTo>
                  <a:pt x="1647304" y="413232"/>
                </a:lnTo>
                <a:lnTo>
                  <a:pt x="1625981" y="492836"/>
                </a:lnTo>
                <a:lnTo>
                  <a:pt x="1675257" y="492848"/>
                </a:lnTo>
                <a:lnTo>
                  <a:pt x="1781553" y="422097"/>
                </a:lnTo>
                <a:lnTo>
                  <a:pt x="1693862" y="422097"/>
                </a:lnTo>
                <a:lnTo>
                  <a:pt x="1696243" y="413232"/>
                </a:lnTo>
                <a:close/>
              </a:path>
              <a:path w="2159000" h="493395" extrusionOk="0">
                <a:moveTo>
                  <a:pt x="1844329" y="413092"/>
                </a:moveTo>
                <a:lnTo>
                  <a:pt x="1795081" y="413092"/>
                </a:lnTo>
                <a:lnTo>
                  <a:pt x="1773796" y="492848"/>
                </a:lnTo>
                <a:lnTo>
                  <a:pt x="1872335" y="492836"/>
                </a:lnTo>
                <a:lnTo>
                  <a:pt x="1946359" y="443560"/>
                </a:lnTo>
                <a:lnTo>
                  <a:pt x="1836153" y="443560"/>
                </a:lnTo>
                <a:lnTo>
                  <a:pt x="1844329" y="413092"/>
                </a:lnTo>
                <a:close/>
              </a:path>
              <a:path w="2159000" h="493395" extrusionOk="0">
                <a:moveTo>
                  <a:pt x="662780" y="409790"/>
                </a:moveTo>
                <a:lnTo>
                  <a:pt x="613549" y="409790"/>
                </a:lnTo>
                <a:lnTo>
                  <a:pt x="591312" y="492836"/>
                </a:lnTo>
                <a:lnTo>
                  <a:pt x="640524" y="492836"/>
                </a:lnTo>
                <a:lnTo>
                  <a:pt x="662780" y="409790"/>
                </a:lnTo>
                <a:close/>
              </a:path>
              <a:path w="2159000" h="493395" extrusionOk="0">
                <a:moveTo>
                  <a:pt x="1282899" y="197116"/>
                </a:moveTo>
                <a:lnTo>
                  <a:pt x="1064666" y="197116"/>
                </a:lnTo>
                <a:lnTo>
                  <a:pt x="1163218" y="197142"/>
                </a:lnTo>
                <a:lnTo>
                  <a:pt x="1084072" y="492836"/>
                </a:lnTo>
                <a:lnTo>
                  <a:pt x="1133246" y="492836"/>
                </a:lnTo>
                <a:lnTo>
                  <a:pt x="1197229" y="253987"/>
                </a:lnTo>
                <a:lnTo>
                  <a:pt x="1282899" y="197116"/>
                </a:lnTo>
                <a:close/>
              </a:path>
              <a:path w="2159000" h="493395" extrusionOk="0">
                <a:moveTo>
                  <a:pt x="2041438" y="412978"/>
                </a:moveTo>
                <a:lnTo>
                  <a:pt x="1992299" y="412978"/>
                </a:lnTo>
                <a:lnTo>
                  <a:pt x="1970913" y="492836"/>
                </a:lnTo>
                <a:lnTo>
                  <a:pt x="2020011" y="492836"/>
                </a:lnTo>
                <a:lnTo>
                  <a:pt x="2126509" y="422122"/>
                </a:lnTo>
                <a:lnTo>
                  <a:pt x="2038985" y="422122"/>
                </a:lnTo>
                <a:lnTo>
                  <a:pt x="2041438" y="412978"/>
                </a:lnTo>
                <a:close/>
              </a:path>
              <a:path w="2159000" h="493395" extrusionOk="0">
                <a:moveTo>
                  <a:pt x="1606646" y="197142"/>
                </a:moveTo>
                <a:lnTo>
                  <a:pt x="1557337" y="197142"/>
                </a:lnTo>
                <a:lnTo>
                  <a:pt x="1518489" y="342176"/>
                </a:lnTo>
                <a:lnTo>
                  <a:pt x="1365948" y="443534"/>
                </a:lnTo>
                <a:lnTo>
                  <a:pt x="1343545" y="443636"/>
                </a:lnTo>
                <a:lnTo>
                  <a:pt x="1453403" y="443636"/>
                </a:lnTo>
                <a:lnTo>
                  <a:pt x="1499514" y="413042"/>
                </a:lnTo>
                <a:lnTo>
                  <a:pt x="1548676" y="413042"/>
                </a:lnTo>
                <a:lnTo>
                  <a:pt x="1606646" y="197142"/>
                </a:lnTo>
                <a:close/>
              </a:path>
              <a:path w="2159000" h="493395" extrusionOk="0">
                <a:moveTo>
                  <a:pt x="634415" y="147929"/>
                </a:moveTo>
                <a:lnTo>
                  <a:pt x="388061" y="147929"/>
                </a:lnTo>
                <a:lnTo>
                  <a:pt x="326174" y="378904"/>
                </a:lnTo>
                <a:lnTo>
                  <a:pt x="228752" y="443572"/>
                </a:lnTo>
                <a:lnTo>
                  <a:pt x="358101" y="443572"/>
                </a:lnTo>
                <a:lnTo>
                  <a:pt x="367131" y="409892"/>
                </a:lnTo>
                <a:lnTo>
                  <a:pt x="473723" y="339115"/>
                </a:lnTo>
                <a:lnTo>
                  <a:pt x="386105" y="339115"/>
                </a:lnTo>
                <a:lnTo>
                  <a:pt x="424116" y="197205"/>
                </a:lnTo>
                <a:lnTo>
                  <a:pt x="621213" y="197205"/>
                </a:lnTo>
                <a:lnTo>
                  <a:pt x="634415" y="147929"/>
                </a:lnTo>
                <a:close/>
              </a:path>
              <a:path w="2159000" h="493395" extrusionOk="0">
                <a:moveTo>
                  <a:pt x="732955" y="147866"/>
                </a:moveTo>
                <a:lnTo>
                  <a:pt x="683691" y="147866"/>
                </a:lnTo>
                <a:lnTo>
                  <a:pt x="632510" y="339001"/>
                </a:lnTo>
                <a:lnTo>
                  <a:pt x="474878" y="443572"/>
                </a:lnTo>
                <a:lnTo>
                  <a:pt x="562755" y="443572"/>
                </a:lnTo>
                <a:lnTo>
                  <a:pt x="613549" y="409790"/>
                </a:lnTo>
                <a:lnTo>
                  <a:pt x="662780" y="409790"/>
                </a:lnTo>
                <a:lnTo>
                  <a:pt x="692442" y="299110"/>
                </a:lnTo>
                <a:lnTo>
                  <a:pt x="799048" y="228333"/>
                </a:lnTo>
                <a:lnTo>
                  <a:pt x="711428" y="228333"/>
                </a:lnTo>
                <a:lnTo>
                  <a:pt x="732955" y="147866"/>
                </a:lnTo>
                <a:close/>
              </a:path>
              <a:path w="2159000" h="493395" extrusionOk="0">
                <a:moveTo>
                  <a:pt x="2099361" y="197129"/>
                </a:moveTo>
                <a:lnTo>
                  <a:pt x="1902282" y="197129"/>
                </a:lnTo>
                <a:lnTo>
                  <a:pt x="2050122" y="197142"/>
                </a:lnTo>
                <a:lnTo>
                  <a:pt x="2011260" y="342176"/>
                </a:lnTo>
                <a:lnTo>
                  <a:pt x="1858657" y="443534"/>
                </a:lnTo>
                <a:lnTo>
                  <a:pt x="1836153" y="443560"/>
                </a:lnTo>
                <a:lnTo>
                  <a:pt x="1946359" y="443560"/>
                </a:lnTo>
                <a:lnTo>
                  <a:pt x="1992299" y="412978"/>
                </a:lnTo>
                <a:lnTo>
                  <a:pt x="2041438" y="412978"/>
                </a:lnTo>
                <a:lnTo>
                  <a:pt x="2099361" y="197129"/>
                </a:lnTo>
                <a:close/>
              </a:path>
              <a:path w="2159000" h="493395" extrusionOk="0">
                <a:moveTo>
                  <a:pt x="1758022" y="12"/>
                </a:moveTo>
                <a:lnTo>
                  <a:pt x="1666278" y="342417"/>
                </a:lnTo>
                <a:lnTo>
                  <a:pt x="1546225" y="422173"/>
                </a:lnTo>
                <a:lnTo>
                  <a:pt x="1633853" y="422173"/>
                </a:lnTo>
                <a:lnTo>
                  <a:pt x="1647304" y="413232"/>
                </a:lnTo>
                <a:lnTo>
                  <a:pt x="1696243" y="413232"/>
                </a:lnTo>
                <a:lnTo>
                  <a:pt x="1807235" y="38"/>
                </a:lnTo>
                <a:lnTo>
                  <a:pt x="1758022" y="12"/>
                </a:lnTo>
                <a:close/>
              </a:path>
              <a:path w="2159000" h="493395" extrusionOk="0">
                <a:moveTo>
                  <a:pt x="2159000" y="342366"/>
                </a:moveTo>
                <a:lnTo>
                  <a:pt x="2038985" y="422122"/>
                </a:lnTo>
                <a:lnTo>
                  <a:pt x="2126509" y="422122"/>
                </a:lnTo>
                <a:lnTo>
                  <a:pt x="2139975" y="413181"/>
                </a:lnTo>
                <a:lnTo>
                  <a:pt x="2140092" y="412978"/>
                </a:lnTo>
                <a:lnTo>
                  <a:pt x="2159000" y="342366"/>
                </a:lnTo>
                <a:close/>
              </a:path>
              <a:path w="2159000" h="493395" extrusionOk="0">
                <a:moveTo>
                  <a:pt x="2112581" y="147866"/>
                </a:moveTo>
                <a:lnTo>
                  <a:pt x="1866214" y="147866"/>
                </a:lnTo>
                <a:lnTo>
                  <a:pt x="1814080" y="342252"/>
                </a:lnTo>
                <a:lnTo>
                  <a:pt x="1693862" y="422097"/>
                </a:lnTo>
                <a:lnTo>
                  <a:pt x="1781553" y="422097"/>
                </a:lnTo>
                <a:lnTo>
                  <a:pt x="1795081" y="413092"/>
                </a:lnTo>
                <a:lnTo>
                  <a:pt x="1844329" y="413092"/>
                </a:lnTo>
                <a:lnTo>
                  <a:pt x="1902282" y="197129"/>
                </a:lnTo>
                <a:lnTo>
                  <a:pt x="2099365" y="197116"/>
                </a:lnTo>
                <a:lnTo>
                  <a:pt x="2112581" y="147866"/>
                </a:lnTo>
                <a:close/>
              </a:path>
              <a:path w="2159000" h="493395" extrusionOk="0">
                <a:moveTo>
                  <a:pt x="1225664" y="147866"/>
                </a:moveTo>
                <a:lnTo>
                  <a:pt x="979297" y="147866"/>
                </a:lnTo>
                <a:lnTo>
                  <a:pt x="966127" y="197116"/>
                </a:lnTo>
                <a:lnTo>
                  <a:pt x="1015390" y="197142"/>
                </a:lnTo>
                <a:lnTo>
                  <a:pt x="976535" y="342176"/>
                </a:lnTo>
                <a:lnTo>
                  <a:pt x="976439" y="342417"/>
                </a:lnTo>
                <a:lnTo>
                  <a:pt x="856627" y="421932"/>
                </a:lnTo>
                <a:lnTo>
                  <a:pt x="944335" y="421932"/>
                </a:lnTo>
                <a:lnTo>
                  <a:pt x="957503" y="413181"/>
                </a:lnTo>
                <a:lnTo>
                  <a:pt x="1006773" y="413181"/>
                </a:lnTo>
                <a:lnTo>
                  <a:pt x="1064666" y="197116"/>
                </a:lnTo>
                <a:lnTo>
                  <a:pt x="1282899" y="197116"/>
                </a:lnTo>
                <a:lnTo>
                  <a:pt x="1297190" y="187629"/>
                </a:lnTo>
                <a:lnTo>
                  <a:pt x="1609200" y="187629"/>
                </a:lnTo>
                <a:lnTo>
                  <a:pt x="1610386" y="183210"/>
                </a:lnTo>
                <a:lnTo>
                  <a:pt x="1216190" y="183210"/>
                </a:lnTo>
                <a:lnTo>
                  <a:pt x="1225664" y="147866"/>
                </a:lnTo>
                <a:close/>
              </a:path>
              <a:path w="2159000" h="493395" extrusionOk="0">
                <a:moveTo>
                  <a:pt x="621213" y="197205"/>
                </a:moveTo>
                <a:lnTo>
                  <a:pt x="571931" y="197205"/>
                </a:lnTo>
                <a:lnTo>
                  <a:pt x="565912" y="219722"/>
                </a:lnTo>
                <a:lnTo>
                  <a:pt x="386105" y="339115"/>
                </a:lnTo>
                <a:lnTo>
                  <a:pt x="473723" y="339115"/>
                </a:lnTo>
                <a:lnTo>
                  <a:pt x="606882" y="250697"/>
                </a:lnTo>
                <a:lnTo>
                  <a:pt x="621213" y="197205"/>
                </a:lnTo>
                <a:close/>
              </a:path>
              <a:path w="2159000" h="493395" extrusionOk="0">
                <a:moveTo>
                  <a:pt x="930046" y="147866"/>
                </a:moveTo>
                <a:lnTo>
                  <a:pt x="832510" y="147929"/>
                </a:lnTo>
                <a:lnTo>
                  <a:pt x="711428" y="228333"/>
                </a:lnTo>
                <a:lnTo>
                  <a:pt x="799048" y="228333"/>
                </a:lnTo>
                <a:lnTo>
                  <a:pt x="845934" y="197205"/>
                </a:lnTo>
                <a:lnTo>
                  <a:pt x="916846" y="197142"/>
                </a:lnTo>
                <a:lnTo>
                  <a:pt x="930046" y="147866"/>
                </a:lnTo>
                <a:close/>
              </a:path>
              <a:path w="2159000" h="493395" extrusionOk="0">
                <a:moveTo>
                  <a:pt x="1298181" y="128777"/>
                </a:moveTo>
                <a:lnTo>
                  <a:pt x="1216190" y="183210"/>
                </a:lnTo>
                <a:lnTo>
                  <a:pt x="1610386" y="183210"/>
                </a:lnTo>
                <a:lnTo>
                  <a:pt x="1612599" y="174967"/>
                </a:lnTo>
                <a:lnTo>
                  <a:pt x="1366215" y="174967"/>
                </a:lnTo>
                <a:lnTo>
                  <a:pt x="1298181" y="128777"/>
                </a:lnTo>
                <a:close/>
              </a:path>
              <a:path w="2159000" h="493395" extrusionOk="0">
                <a:moveTo>
                  <a:pt x="1373505" y="147866"/>
                </a:moveTo>
                <a:lnTo>
                  <a:pt x="1366215" y="174967"/>
                </a:lnTo>
                <a:lnTo>
                  <a:pt x="1612599" y="174967"/>
                </a:lnTo>
                <a:lnTo>
                  <a:pt x="1619859" y="147929"/>
                </a:lnTo>
                <a:lnTo>
                  <a:pt x="1373505" y="147866"/>
                </a:lnTo>
                <a:close/>
              </a:path>
              <a:path w="2159000" h="493395" extrusionOk="0">
                <a:moveTo>
                  <a:pt x="1117473" y="38"/>
                </a:moveTo>
                <a:lnTo>
                  <a:pt x="1068260" y="38"/>
                </a:lnTo>
                <a:lnTo>
                  <a:pt x="1029830" y="147866"/>
                </a:lnTo>
                <a:lnTo>
                  <a:pt x="1077874" y="147866"/>
                </a:lnTo>
                <a:lnTo>
                  <a:pt x="1117473" y="38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" name="Google Shape;79;p17"/>
          <p:cNvSpPr txBox="1">
            <a:spLocks noGrp="1"/>
          </p:cNvSpPr>
          <p:nvPr>
            <p:ph type="ctrTitle"/>
          </p:nvPr>
        </p:nvSpPr>
        <p:spPr>
          <a:xfrm>
            <a:off x="297180" y="186088"/>
            <a:ext cx="8549700" cy="11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800"/>
              <a:buNone/>
              <a:defRPr b="0" i="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7"/>
          <p:cNvSpPr txBox="1">
            <a:spLocks noGrp="1"/>
          </p:cNvSpPr>
          <p:nvPr>
            <p:ph type="subTitle" idx="1"/>
          </p:nvPr>
        </p:nvSpPr>
        <p:spPr>
          <a:xfrm>
            <a:off x="1371600" y="2880360"/>
            <a:ext cx="6400800" cy="12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17"/>
          <p:cNvSpPr txBox="1">
            <a:spLocks noGrp="1"/>
          </p:cNvSpPr>
          <p:nvPr>
            <p:ph type="ftr" idx="11"/>
          </p:nvPr>
        </p:nvSpPr>
        <p:spPr>
          <a:xfrm>
            <a:off x="297180" y="4726106"/>
            <a:ext cx="13593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>
                <a:solidFill>
                  <a:srgbClr val="F04E27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7"/>
          <p:cNvSpPr txBox="1">
            <a:spLocks noGrp="1"/>
          </p:cNvSpPr>
          <p:nvPr>
            <p:ph type="dt" idx="10"/>
          </p:nvPr>
        </p:nvSpPr>
        <p:spPr>
          <a:xfrm>
            <a:off x="457200" y="4783455"/>
            <a:ext cx="2103000" cy="25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800"/>
              <a:buNone/>
              <a:defRPr>
                <a:solidFill>
                  <a:srgbClr val="888888"/>
                </a:solidFill>
              </a:defRPr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7"/>
          <p:cNvSpPr txBox="1">
            <a:spLocks noGrp="1"/>
          </p:cNvSpPr>
          <p:nvPr>
            <p:ph type="sldNum" idx="12"/>
          </p:nvPr>
        </p:nvSpPr>
        <p:spPr>
          <a:xfrm>
            <a:off x="8759951" y="4726106"/>
            <a:ext cx="94500" cy="12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12700" marR="0" lvl="0" indent="0" algn="l" rtl="0">
              <a:lnSpc>
                <a:spcPct val="100000"/>
              </a:lnSpc>
              <a:spcBef>
                <a:spcPts val="0"/>
              </a:spcBef>
              <a:buNone/>
              <a:defRPr sz="800" b="0" i="0" u="none" strike="noStrike" cap="none">
                <a:solidFill>
                  <a:srgbClr val="26323D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marL="12700" marR="0" lvl="1" indent="0" algn="l" rtl="0">
              <a:lnSpc>
                <a:spcPct val="100000"/>
              </a:lnSpc>
              <a:spcBef>
                <a:spcPts val="0"/>
              </a:spcBef>
              <a:buNone/>
              <a:defRPr sz="800" b="0" i="0" u="none" strike="noStrike" cap="none">
                <a:solidFill>
                  <a:srgbClr val="26323D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marL="12700" marR="0" lvl="2" indent="0" algn="l" rtl="0">
              <a:lnSpc>
                <a:spcPct val="100000"/>
              </a:lnSpc>
              <a:spcBef>
                <a:spcPts val="0"/>
              </a:spcBef>
              <a:buNone/>
              <a:defRPr sz="800" b="0" i="0" u="none" strike="noStrike" cap="none">
                <a:solidFill>
                  <a:srgbClr val="26323D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marL="12700" marR="0" lvl="3" indent="0" algn="l" rtl="0">
              <a:lnSpc>
                <a:spcPct val="100000"/>
              </a:lnSpc>
              <a:spcBef>
                <a:spcPts val="0"/>
              </a:spcBef>
              <a:buNone/>
              <a:defRPr sz="800" b="0" i="0" u="none" strike="noStrike" cap="none">
                <a:solidFill>
                  <a:srgbClr val="26323D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marL="12700" marR="0" lvl="4" indent="0" algn="l" rtl="0">
              <a:lnSpc>
                <a:spcPct val="100000"/>
              </a:lnSpc>
              <a:spcBef>
                <a:spcPts val="0"/>
              </a:spcBef>
              <a:buNone/>
              <a:defRPr sz="800" b="0" i="0" u="none" strike="noStrike" cap="none">
                <a:solidFill>
                  <a:srgbClr val="26323D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marL="12700" marR="0" lvl="5" indent="0" algn="l" rtl="0">
              <a:lnSpc>
                <a:spcPct val="100000"/>
              </a:lnSpc>
              <a:spcBef>
                <a:spcPts val="0"/>
              </a:spcBef>
              <a:buNone/>
              <a:defRPr sz="800" b="0" i="0" u="none" strike="noStrike" cap="none">
                <a:solidFill>
                  <a:srgbClr val="26323D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marL="12700" marR="0" lvl="6" indent="0" algn="l" rtl="0">
              <a:lnSpc>
                <a:spcPct val="100000"/>
              </a:lnSpc>
              <a:spcBef>
                <a:spcPts val="0"/>
              </a:spcBef>
              <a:buNone/>
              <a:defRPr sz="800" b="0" i="0" u="none" strike="noStrike" cap="none">
                <a:solidFill>
                  <a:srgbClr val="26323D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marL="12700" marR="0" lvl="7" indent="0" algn="l" rtl="0">
              <a:lnSpc>
                <a:spcPct val="100000"/>
              </a:lnSpc>
              <a:spcBef>
                <a:spcPts val="0"/>
              </a:spcBef>
              <a:buNone/>
              <a:defRPr sz="800" b="0" i="0" u="none" strike="noStrike" cap="none">
                <a:solidFill>
                  <a:srgbClr val="26323D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marL="12700" marR="0" lvl="8" indent="0" algn="l" rtl="0">
              <a:lnSpc>
                <a:spcPct val="100000"/>
              </a:lnSpc>
              <a:spcBef>
                <a:spcPts val="0"/>
              </a:spcBef>
              <a:buNone/>
              <a:defRPr sz="800" b="0" i="0" u="none" strike="noStrike" cap="none">
                <a:solidFill>
                  <a:srgbClr val="26323D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pPr marL="1270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Title and Content"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8"/>
          <p:cNvSpPr txBox="1">
            <a:spLocks noGrp="1"/>
          </p:cNvSpPr>
          <p:nvPr>
            <p:ph type="title"/>
          </p:nvPr>
        </p:nvSpPr>
        <p:spPr>
          <a:xfrm>
            <a:off x="297591" y="239152"/>
            <a:ext cx="85488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800"/>
              <a:buNone/>
              <a:defRPr sz="1700" b="1" i="0">
                <a:solidFill>
                  <a:srgbClr val="26323D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18"/>
          <p:cNvSpPr txBox="1">
            <a:spLocks noGrp="1"/>
          </p:cNvSpPr>
          <p:nvPr>
            <p:ph type="body" idx="1"/>
          </p:nvPr>
        </p:nvSpPr>
        <p:spPr>
          <a:xfrm>
            <a:off x="296799" y="1324724"/>
            <a:ext cx="8550300" cy="294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 rtl="0">
              <a:spcBef>
                <a:spcPts val="0"/>
              </a:spcBef>
              <a:spcAft>
                <a:spcPts val="0"/>
              </a:spcAft>
              <a:buSzPts val="800"/>
              <a:buNone/>
              <a:defRPr sz="1000" b="0" i="0">
                <a:solidFill>
                  <a:srgbClr val="26323D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 rtl="0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2pPr>
            <a:lvl3pPr marL="1371600" lvl="2" indent="-228600" algn="l" rtl="0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3pPr>
            <a:lvl4pPr marL="1828800" lvl="3" indent="-228600" algn="l" rtl="0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4pPr>
            <a:lvl5pPr marL="2286000" lvl="4" indent="-228600" algn="l" rtl="0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5pPr>
            <a:lvl6pPr marL="2743200" lvl="5" indent="-228600" algn="l" rtl="0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6pPr>
            <a:lvl7pPr marL="3200400" lvl="6" indent="-228600" algn="l" rtl="0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7pPr>
            <a:lvl8pPr marL="3657600" lvl="7" indent="-228600" algn="l" rtl="0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8pPr>
            <a:lvl9pPr marL="4114800" lvl="8" indent="-228600" algn="l" rtl="0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9pPr>
          </a:lstStyle>
          <a:p>
            <a:endParaRPr/>
          </a:p>
        </p:txBody>
      </p:sp>
      <p:sp>
        <p:nvSpPr>
          <p:cNvPr id="87" name="Google Shape;87;p18"/>
          <p:cNvSpPr txBox="1">
            <a:spLocks noGrp="1"/>
          </p:cNvSpPr>
          <p:nvPr>
            <p:ph type="ftr" idx="11"/>
          </p:nvPr>
        </p:nvSpPr>
        <p:spPr>
          <a:xfrm>
            <a:off x="297180" y="4726106"/>
            <a:ext cx="13593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>
                <a:solidFill>
                  <a:srgbClr val="F04E27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p18"/>
          <p:cNvSpPr txBox="1">
            <a:spLocks noGrp="1"/>
          </p:cNvSpPr>
          <p:nvPr>
            <p:ph type="dt" idx="10"/>
          </p:nvPr>
        </p:nvSpPr>
        <p:spPr>
          <a:xfrm>
            <a:off x="457200" y="4783455"/>
            <a:ext cx="2103000" cy="25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800"/>
              <a:buNone/>
              <a:defRPr>
                <a:solidFill>
                  <a:srgbClr val="888888"/>
                </a:solidFill>
              </a:defRPr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p18"/>
          <p:cNvSpPr txBox="1">
            <a:spLocks noGrp="1"/>
          </p:cNvSpPr>
          <p:nvPr>
            <p:ph type="sldNum" idx="12"/>
          </p:nvPr>
        </p:nvSpPr>
        <p:spPr>
          <a:xfrm>
            <a:off x="8759951" y="4726106"/>
            <a:ext cx="94500" cy="12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12700" marR="0" lvl="0" indent="0" algn="l" rtl="0">
              <a:lnSpc>
                <a:spcPct val="100000"/>
              </a:lnSpc>
              <a:spcBef>
                <a:spcPts val="0"/>
              </a:spcBef>
              <a:buNone/>
              <a:defRPr sz="800" b="0" i="0">
                <a:solidFill>
                  <a:srgbClr val="26323D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marL="12700" marR="0" lvl="1" indent="0" algn="l" rtl="0">
              <a:lnSpc>
                <a:spcPct val="100000"/>
              </a:lnSpc>
              <a:spcBef>
                <a:spcPts val="0"/>
              </a:spcBef>
              <a:buNone/>
              <a:defRPr sz="800" b="0" i="0">
                <a:solidFill>
                  <a:srgbClr val="26323D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marL="12700" marR="0" lvl="2" indent="0" algn="l" rtl="0">
              <a:lnSpc>
                <a:spcPct val="100000"/>
              </a:lnSpc>
              <a:spcBef>
                <a:spcPts val="0"/>
              </a:spcBef>
              <a:buNone/>
              <a:defRPr sz="800" b="0" i="0">
                <a:solidFill>
                  <a:srgbClr val="26323D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marL="12700" marR="0" lvl="3" indent="0" algn="l" rtl="0">
              <a:lnSpc>
                <a:spcPct val="100000"/>
              </a:lnSpc>
              <a:spcBef>
                <a:spcPts val="0"/>
              </a:spcBef>
              <a:buNone/>
              <a:defRPr sz="800" b="0" i="0">
                <a:solidFill>
                  <a:srgbClr val="26323D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marL="12700" marR="0" lvl="4" indent="0" algn="l" rtl="0">
              <a:lnSpc>
                <a:spcPct val="100000"/>
              </a:lnSpc>
              <a:spcBef>
                <a:spcPts val="0"/>
              </a:spcBef>
              <a:buNone/>
              <a:defRPr sz="800" b="0" i="0">
                <a:solidFill>
                  <a:srgbClr val="26323D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marL="12700" marR="0" lvl="5" indent="0" algn="l" rtl="0">
              <a:lnSpc>
                <a:spcPct val="100000"/>
              </a:lnSpc>
              <a:spcBef>
                <a:spcPts val="0"/>
              </a:spcBef>
              <a:buNone/>
              <a:defRPr sz="800" b="0" i="0">
                <a:solidFill>
                  <a:srgbClr val="26323D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marL="12700" marR="0" lvl="6" indent="0" algn="l" rtl="0">
              <a:lnSpc>
                <a:spcPct val="100000"/>
              </a:lnSpc>
              <a:spcBef>
                <a:spcPts val="0"/>
              </a:spcBef>
              <a:buNone/>
              <a:defRPr sz="800" b="0" i="0">
                <a:solidFill>
                  <a:srgbClr val="26323D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marL="12700" marR="0" lvl="7" indent="0" algn="l" rtl="0">
              <a:lnSpc>
                <a:spcPct val="100000"/>
              </a:lnSpc>
              <a:spcBef>
                <a:spcPts val="0"/>
              </a:spcBef>
              <a:buNone/>
              <a:defRPr sz="800" b="0" i="0">
                <a:solidFill>
                  <a:srgbClr val="26323D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marL="12700" marR="0" lvl="8" indent="0" algn="l" rtl="0">
              <a:lnSpc>
                <a:spcPct val="100000"/>
              </a:lnSpc>
              <a:spcBef>
                <a:spcPts val="0"/>
              </a:spcBef>
              <a:buNone/>
              <a:defRPr sz="800" b="0" i="0">
                <a:solidFill>
                  <a:srgbClr val="26323D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pPr marL="1270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Blank">
  <p:cSld name="Blank">
    <p:bg>
      <p:bgPr>
        <a:solidFill>
          <a:schemeClr val="lt1"/>
        </a:solidFill>
        <a:effectLst/>
      </p:bgPr>
    </p:bg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9"/>
          <p:cNvSpPr/>
          <p:nvPr/>
        </p:nvSpPr>
        <p:spPr>
          <a:xfrm>
            <a:off x="0" y="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15240000" h="8572500" extrusionOk="0">
                <a:moveTo>
                  <a:pt x="0" y="8572500"/>
                </a:moveTo>
                <a:lnTo>
                  <a:pt x="15240000" y="8572500"/>
                </a:lnTo>
                <a:lnTo>
                  <a:pt x="15240000" y="0"/>
                </a:lnTo>
                <a:lnTo>
                  <a:pt x="0" y="0"/>
                </a:lnTo>
                <a:lnTo>
                  <a:pt x="0" y="8572500"/>
                </a:lnTo>
                <a:close/>
              </a:path>
            </a:pathLst>
          </a:custGeom>
          <a:solidFill>
            <a:srgbClr val="26323D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" name="Google Shape;92;p19"/>
          <p:cNvSpPr/>
          <p:nvPr/>
        </p:nvSpPr>
        <p:spPr>
          <a:xfrm>
            <a:off x="304798" y="304802"/>
            <a:ext cx="1295400" cy="296036"/>
          </a:xfrm>
          <a:custGeom>
            <a:avLst/>
            <a:gdLst/>
            <a:ahLst/>
            <a:cxnLst/>
            <a:rect l="l" t="t" r="r" b="b"/>
            <a:pathLst>
              <a:path w="2159000" h="493394" extrusionOk="0">
                <a:moveTo>
                  <a:pt x="1006773" y="413181"/>
                </a:moveTo>
                <a:lnTo>
                  <a:pt x="957503" y="413181"/>
                </a:lnTo>
                <a:lnTo>
                  <a:pt x="936129" y="492912"/>
                </a:lnTo>
                <a:lnTo>
                  <a:pt x="985431" y="492836"/>
                </a:lnTo>
                <a:lnTo>
                  <a:pt x="1006773" y="413181"/>
                </a:lnTo>
                <a:close/>
              </a:path>
              <a:path w="2159000" h="493394" extrusionOk="0">
                <a:moveTo>
                  <a:pt x="1548676" y="413042"/>
                </a:moveTo>
                <a:lnTo>
                  <a:pt x="1499514" y="413042"/>
                </a:lnTo>
                <a:lnTo>
                  <a:pt x="1478165" y="492836"/>
                </a:lnTo>
                <a:lnTo>
                  <a:pt x="1527429" y="492912"/>
                </a:lnTo>
                <a:lnTo>
                  <a:pt x="1633853" y="422173"/>
                </a:lnTo>
                <a:lnTo>
                  <a:pt x="1546225" y="422173"/>
                </a:lnTo>
                <a:lnTo>
                  <a:pt x="1548676" y="413042"/>
                </a:lnTo>
                <a:close/>
              </a:path>
              <a:path w="2159000" h="493394" extrusionOk="0">
                <a:moveTo>
                  <a:pt x="916846" y="197142"/>
                </a:moveTo>
                <a:lnTo>
                  <a:pt x="867587" y="197142"/>
                </a:lnTo>
                <a:lnTo>
                  <a:pt x="788339" y="492899"/>
                </a:lnTo>
                <a:lnTo>
                  <a:pt x="837628" y="492836"/>
                </a:lnTo>
                <a:lnTo>
                  <a:pt x="944335" y="421932"/>
                </a:lnTo>
                <a:lnTo>
                  <a:pt x="856627" y="421932"/>
                </a:lnTo>
                <a:lnTo>
                  <a:pt x="916846" y="197142"/>
                </a:lnTo>
                <a:close/>
              </a:path>
              <a:path w="2159000" h="493394" extrusionOk="0">
                <a:moveTo>
                  <a:pt x="553570" y="449681"/>
                </a:moveTo>
                <a:lnTo>
                  <a:pt x="307200" y="449681"/>
                </a:lnTo>
                <a:lnTo>
                  <a:pt x="295744" y="492798"/>
                </a:lnTo>
                <a:lnTo>
                  <a:pt x="488607" y="492887"/>
                </a:lnTo>
                <a:lnTo>
                  <a:pt x="553570" y="449681"/>
                </a:lnTo>
                <a:close/>
              </a:path>
              <a:path w="2159000" h="493394" extrusionOk="0">
                <a:moveTo>
                  <a:pt x="378371" y="0"/>
                </a:moveTo>
                <a:lnTo>
                  <a:pt x="132041" y="0"/>
                </a:lnTo>
                <a:lnTo>
                  <a:pt x="0" y="492798"/>
                </a:lnTo>
                <a:lnTo>
                  <a:pt x="242189" y="492848"/>
                </a:lnTo>
                <a:lnTo>
                  <a:pt x="307200" y="449681"/>
                </a:lnTo>
                <a:lnTo>
                  <a:pt x="553570" y="449681"/>
                </a:lnTo>
                <a:lnTo>
                  <a:pt x="562755" y="443572"/>
                </a:lnTo>
                <a:lnTo>
                  <a:pt x="62522" y="443572"/>
                </a:lnTo>
                <a:lnTo>
                  <a:pt x="168122" y="49276"/>
                </a:lnTo>
                <a:lnTo>
                  <a:pt x="365163" y="49276"/>
                </a:lnTo>
                <a:lnTo>
                  <a:pt x="378371" y="0"/>
                </a:lnTo>
                <a:close/>
              </a:path>
              <a:path w="2159000" h="493394" extrusionOk="0">
                <a:moveTo>
                  <a:pt x="1609200" y="187629"/>
                </a:moveTo>
                <a:lnTo>
                  <a:pt x="1297190" y="187629"/>
                </a:lnTo>
                <a:lnTo>
                  <a:pt x="1352905" y="224612"/>
                </a:lnTo>
                <a:lnTo>
                  <a:pt x="1281087" y="492848"/>
                </a:lnTo>
                <a:lnTo>
                  <a:pt x="1379232" y="492848"/>
                </a:lnTo>
                <a:lnTo>
                  <a:pt x="1453403" y="443636"/>
                </a:lnTo>
                <a:lnTo>
                  <a:pt x="1343545" y="443636"/>
                </a:lnTo>
                <a:lnTo>
                  <a:pt x="1409547" y="197142"/>
                </a:lnTo>
                <a:lnTo>
                  <a:pt x="1606646" y="197142"/>
                </a:lnTo>
                <a:lnTo>
                  <a:pt x="1609200" y="187629"/>
                </a:lnTo>
                <a:close/>
              </a:path>
              <a:path w="2159000" h="493394" extrusionOk="0">
                <a:moveTo>
                  <a:pt x="1696243" y="413232"/>
                </a:moveTo>
                <a:lnTo>
                  <a:pt x="1647304" y="413232"/>
                </a:lnTo>
                <a:lnTo>
                  <a:pt x="1625981" y="492836"/>
                </a:lnTo>
                <a:lnTo>
                  <a:pt x="1675257" y="492848"/>
                </a:lnTo>
                <a:lnTo>
                  <a:pt x="1781553" y="422097"/>
                </a:lnTo>
                <a:lnTo>
                  <a:pt x="1693862" y="422097"/>
                </a:lnTo>
                <a:lnTo>
                  <a:pt x="1696243" y="413232"/>
                </a:lnTo>
                <a:close/>
              </a:path>
              <a:path w="2159000" h="493394" extrusionOk="0">
                <a:moveTo>
                  <a:pt x="1844329" y="413092"/>
                </a:moveTo>
                <a:lnTo>
                  <a:pt x="1795081" y="413092"/>
                </a:lnTo>
                <a:lnTo>
                  <a:pt x="1773796" y="492848"/>
                </a:lnTo>
                <a:lnTo>
                  <a:pt x="1872335" y="492836"/>
                </a:lnTo>
                <a:lnTo>
                  <a:pt x="1946359" y="443560"/>
                </a:lnTo>
                <a:lnTo>
                  <a:pt x="1836153" y="443560"/>
                </a:lnTo>
                <a:lnTo>
                  <a:pt x="1844329" y="413092"/>
                </a:lnTo>
                <a:close/>
              </a:path>
              <a:path w="2159000" h="493394" extrusionOk="0">
                <a:moveTo>
                  <a:pt x="662780" y="409790"/>
                </a:moveTo>
                <a:lnTo>
                  <a:pt x="613549" y="409790"/>
                </a:lnTo>
                <a:lnTo>
                  <a:pt x="591312" y="492836"/>
                </a:lnTo>
                <a:lnTo>
                  <a:pt x="640524" y="492836"/>
                </a:lnTo>
                <a:lnTo>
                  <a:pt x="662780" y="409790"/>
                </a:lnTo>
                <a:close/>
              </a:path>
              <a:path w="2159000" h="493394" extrusionOk="0">
                <a:moveTo>
                  <a:pt x="1282899" y="197116"/>
                </a:moveTo>
                <a:lnTo>
                  <a:pt x="1064666" y="197116"/>
                </a:lnTo>
                <a:lnTo>
                  <a:pt x="1163218" y="197142"/>
                </a:lnTo>
                <a:lnTo>
                  <a:pt x="1084072" y="492836"/>
                </a:lnTo>
                <a:lnTo>
                  <a:pt x="1133246" y="492836"/>
                </a:lnTo>
                <a:lnTo>
                  <a:pt x="1197229" y="253987"/>
                </a:lnTo>
                <a:lnTo>
                  <a:pt x="1282899" y="197116"/>
                </a:lnTo>
                <a:close/>
              </a:path>
              <a:path w="2159000" h="493394" extrusionOk="0">
                <a:moveTo>
                  <a:pt x="2041438" y="412978"/>
                </a:moveTo>
                <a:lnTo>
                  <a:pt x="1992299" y="412978"/>
                </a:lnTo>
                <a:lnTo>
                  <a:pt x="1970913" y="492836"/>
                </a:lnTo>
                <a:lnTo>
                  <a:pt x="2020011" y="492836"/>
                </a:lnTo>
                <a:lnTo>
                  <a:pt x="2126509" y="422122"/>
                </a:lnTo>
                <a:lnTo>
                  <a:pt x="2038985" y="422122"/>
                </a:lnTo>
                <a:lnTo>
                  <a:pt x="2041438" y="412978"/>
                </a:lnTo>
                <a:close/>
              </a:path>
              <a:path w="2159000" h="493394" extrusionOk="0">
                <a:moveTo>
                  <a:pt x="1606646" y="197142"/>
                </a:moveTo>
                <a:lnTo>
                  <a:pt x="1557337" y="197142"/>
                </a:lnTo>
                <a:lnTo>
                  <a:pt x="1518489" y="342176"/>
                </a:lnTo>
                <a:lnTo>
                  <a:pt x="1365948" y="443534"/>
                </a:lnTo>
                <a:lnTo>
                  <a:pt x="1343545" y="443636"/>
                </a:lnTo>
                <a:lnTo>
                  <a:pt x="1453403" y="443636"/>
                </a:lnTo>
                <a:lnTo>
                  <a:pt x="1499514" y="413042"/>
                </a:lnTo>
                <a:lnTo>
                  <a:pt x="1548676" y="413042"/>
                </a:lnTo>
                <a:lnTo>
                  <a:pt x="1606646" y="197142"/>
                </a:lnTo>
                <a:close/>
              </a:path>
              <a:path w="2159000" h="493394" extrusionOk="0">
                <a:moveTo>
                  <a:pt x="634415" y="147929"/>
                </a:moveTo>
                <a:lnTo>
                  <a:pt x="388061" y="147929"/>
                </a:lnTo>
                <a:lnTo>
                  <a:pt x="326174" y="378904"/>
                </a:lnTo>
                <a:lnTo>
                  <a:pt x="228752" y="443572"/>
                </a:lnTo>
                <a:lnTo>
                  <a:pt x="358101" y="443572"/>
                </a:lnTo>
                <a:lnTo>
                  <a:pt x="367131" y="409892"/>
                </a:lnTo>
                <a:lnTo>
                  <a:pt x="473723" y="339115"/>
                </a:lnTo>
                <a:lnTo>
                  <a:pt x="386105" y="339115"/>
                </a:lnTo>
                <a:lnTo>
                  <a:pt x="424116" y="197205"/>
                </a:lnTo>
                <a:lnTo>
                  <a:pt x="621213" y="197205"/>
                </a:lnTo>
                <a:lnTo>
                  <a:pt x="634415" y="147929"/>
                </a:lnTo>
                <a:close/>
              </a:path>
              <a:path w="2159000" h="493394" extrusionOk="0">
                <a:moveTo>
                  <a:pt x="732955" y="147866"/>
                </a:moveTo>
                <a:lnTo>
                  <a:pt x="683691" y="147866"/>
                </a:lnTo>
                <a:lnTo>
                  <a:pt x="632510" y="339001"/>
                </a:lnTo>
                <a:lnTo>
                  <a:pt x="474878" y="443572"/>
                </a:lnTo>
                <a:lnTo>
                  <a:pt x="562755" y="443572"/>
                </a:lnTo>
                <a:lnTo>
                  <a:pt x="613549" y="409790"/>
                </a:lnTo>
                <a:lnTo>
                  <a:pt x="662780" y="409790"/>
                </a:lnTo>
                <a:lnTo>
                  <a:pt x="692442" y="299110"/>
                </a:lnTo>
                <a:lnTo>
                  <a:pt x="799048" y="228333"/>
                </a:lnTo>
                <a:lnTo>
                  <a:pt x="711428" y="228333"/>
                </a:lnTo>
                <a:lnTo>
                  <a:pt x="732955" y="147866"/>
                </a:lnTo>
                <a:close/>
              </a:path>
              <a:path w="2159000" h="493394" extrusionOk="0">
                <a:moveTo>
                  <a:pt x="2099361" y="197129"/>
                </a:moveTo>
                <a:lnTo>
                  <a:pt x="1902282" y="197129"/>
                </a:lnTo>
                <a:lnTo>
                  <a:pt x="2050122" y="197142"/>
                </a:lnTo>
                <a:lnTo>
                  <a:pt x="2011260" y="342176"/>
                </a:lnTo>
                <a:lnTo>
                  <a:pt x="1858657" y="443534"/>
                </a:lnTo>
                <a:lnTo>
                  <a:pt x="1836153" y="443560"/>
                </a:lnTo>
                <a:lnTo>
                  <a:pt x="1946359" y="443560"/>
                </a:lnTo>
                <a:lnTo>
                  <a:pt x="1992299" y="412978"/>
                </a:lnTo>
                <a:lnTo>
                  <a:pt x="2041438" y="412978"/>
                </a:lnTo>
                <a:lnTo>
                  <a:pt x="2099361" y="197129"/>
                </a:lnTo>
                <a:close/>
              </a:path>
              <a:path w="2159000" h="493394" extrusionOk="0">
                <a:moveTo>
                  <a:pt x="1758022" y="12"/>
                </a:moveTo>
                <a:lnTo>
                  <a:pt x="1666278" y="342417"/>
                </a:lnTo>
                <a:lnTo>
                  <a:pt x="1546225" y="422173"/>
                </a:lnTo>
                <a:lnTo>
                  <a:pt x="1633853" y="422173"/>
                </a:lnTo>
                <a:lnTo>
                  <a:pt x="1647304" y="413232"/>
                </a:lnTo>
                <a:lnTo>
                  <a:pt x="1696243" y="413232"/>
                </a:lnTo>
                <a:lnTo>
                  <a:pt x="1807235" y="38"/>
                </a:lnTo>
                <a:lnTo>
                  <a:pt x="1758022" y="12"/>
                </a:lnTo>
                <a:close/>
              </a:path>
              <a:path w="2159000" h="493394" extrusionOk="0">
                <a:moveTo>
                  <a:pt x="2159000" y="342366"/>
                </a:moveTo>
                <a:lnTo>
                  <a:pt x="2038985" y="422122"/>
                </a:lnTo>
                <a:lnTo>
                  <a:pt x="2126509" y="422122"/>
                </a:lnTo>
                <a:lnTo>
                  <a:pt x="2139975" y="413181"/>
                </a:lnTo>
                <a:lnTo>
                  <a:pt x="2140092" y="412978"/>
                </a:lnTo>
                <a:lnTo>
                  <a:pt x="2159000" y="342366"/>
                </a:lnTo>
                <a:close/>
              </a:path>
              <a:path w="2159000" h="493394" extrusionOk="0">
                <a:moveTo>
                  <a:pt x="2112581" y="147866"/>
                </a:moveTo>
                <a:lnTo>
                  <a:pt x="1866214" y="147866"/>
                </a:lnTo>
                <a:lnTo>
                  <a:pt x="1814080" y="342252"/>
                </a:lnTo>
                <a:lnTo>
                  <a:pt x="1693862" y="422097"/>
                </a:lnTo>
                <a:lnTo>
                  <a:pt x="1781553" y="422097"/>
                </a:lnTo>
                <a:lnTo>
                  <a:pt x="1795081" y="413092"/>
                </a:lnTo>
                <a:lnTo>
                  <a:pt x="1844329" y="413092"/>
                </a:lnTo>
                <a:lnTo>
                  <a:pt x="1902282" y="197129"/>
                </a:lnTo>
                <a:lnTo>
                  <a:pt x="2099365" y="197116"/>
                </a:lnTo>
                <a:lnTo>
                  <a:pt x="2112581" y="147866"/>
                </a:lnTo>
                <a:close/>
              </a:path>
              <a:path w="2159000" h="493394" extrusionOk="0">
                <a:moveTo>
                  <a:pt x="1225664" y="147866"/>
                </a:moveTo>
                <a:lnTo>
                  <a:pt x="979297" y="147866"/>
                </a:lnTo>
                <a:lnTo>
                  <a:pt x="966127" y="197116"/>
                </a:lnTo>
                <a:lnTo>
                  <a:pt x="1015390" y="197142"/>
                </a:lnTo>
                <a:lnTo>
                  <a:pt x="976535" y="342176"/>
                </a:lnTo>
                <a:lnTo>
                  <a:pt x="976439" y="342417"/>
                </a:lnTo>
                <a:lnTo>
                  <a:pt x="856627" y="421932"/>
                </a:lnTo>
                <a:lnTo>
                  <a:pt x="944335" y="421932"/>
                </a:lnTo>
                <a:lnTo>
                  <a:pt x="957503" y="413181"/>
                </a:lnTo>
                <a:lnTo>
                  <a:pt x="1006773" y="413181"/>
                </a:lnTo>
                <a:lnTo>
                  <a:pt x="1064666" y="197116"/>
                </a:lnTo>
                <a:lnTo>
                  <a:pt x="1282899" y="197116"/>
                </a:lnTo>
                <a:lnTo>
                  <a:pt x="1297190" y="187629"/>
                </a:lnTo>
                <a:lnTo>
                  <a:pt x="1609200" y="187629"/>
                </a:lnTo>
                <a:lnTo>
                  <a:pt x="1610386" y="183210"/>
                </a:lnTo>
                <a:lnTo>
                  <a:pt x="1216190" y="183210"/>
                </a:lnTo>
                <a:lnTo>
                  <a:pt x="1225664" y="147866"/>
                </a:lnTo>
                <a:close/>
              </a:path>
              <a:path w="2159000" h="493394" extrusionOk="0">
                <a:moveTo>
                  <a:pt x="621213" y="197205"/>
                </a:moveTo>
                <a:lnTo>
                  <a:pt x="571931" y="197205"/>
                </a:lnTo>
                <a:lnTo>
                  <a:pt x="565912" y="219722"/>
                </a:lnTo>
                <a:lnTo>
                  <a:pt x="386105" y="339115"/>
                </a:lnTo>
                <a:lnTo>
                  <a:pt x="473723" y="339115"/>
                </a:lnTo>
                <a:lnTo>
                  <a:pt x="606882" y="250698"/>
                </a:lnTo>
                <a:lnTo>
                  <a:pt x="621213" y="197205"/>
                </a:lnTo>
                <a:close/>
              </a:path>
              <a:path w="2159000" h="493394" extrusionOk="0">
                <a:moveTo>
                  <a:pt x="930046" y="147866"/>
                </a:moveTo>
                <a:lnTo>
                  <a:pt x="832510" y="147929"/>
                </a:lnTo>
                <a:lnTo>
                  <a:pt x="711428" y="228333"/>
                </a:lnTo>
                <a:lnTo>
                  <a:pt x="799048" y="228333"/>
                </a:lnTo>
                <a:lnTo>
                  <a:pt x="845934" y="197205"/>
                </a:lnTo>
                <a:lnTo>
                  <a:pt x="916846" y="197142"/>
                </a:lnTo>
                <a:lnTo>
                  <a:pt x="930046" y="147866"/>
                </a:lnTo>
                <a:close/>
              </a:path>
              <a:path w="2159000" h="493394" extrusionOk="0">
                <a:moveTo>
                  <a:pt x="1298181" y="128778"/>
                </a:moveTo>
                <a:lnTo>
                  <a:pt x="1216190" y="183210"/>
                </a:lnTo>
                <a:lnTo>
                  <a:pt x="1610386" y="183210"/>
                </a:lnTo>
                <a:lnTo>
                  <a:pt x="1612599" y="174967"/>
                </a:lnTo>
                <a:lnTo>
                  <a:pt x="1366215" y="174967"/>
                </a:lnTo>
                <a:lnTo>
                  <a:pt x="1298181" y="128778"/>
                </a:lnTo>
                <a:close/>
              </a:path>
              <a:path w="2159000" h="493394" extrusionOk="0">
                <a:moveTo>
                  <a:pt x="1373505" y="147866"/>
                </a:moveTo>
                <a:lnTo>
                  <a:pt x="1366215" y="174967"/>
                </a:lnTo>
                <a:lnTo>
                  <a:pt x="1612599" y="174967"/>
                </a:lnTo>
                <a:lnTo>
                  <a:pt x="1619859" y="147929"/>
                </a:lnTo>
                <a:lnTo>
                  <a:pt x="1373505" y="147866"/>
                </a:lnTo>
                <a:close/>
              </a:path>
              <a:path w="2159000" h="493394" extrusionOk="0">
                <a:moveTo>
                  <a:pt x="1117473" y="38"/>
                </a:moveTo>
                <a:lnTo>
                  <a:pt x="1068260" y="38"/>
                </a:lnTo>
                <a:lnTo>
                  <a:pt x="1029830" y="147866"/>
                </a:lnTo>
                <a:lnTo>
                  <a:pt x="1077874" y="147866"/>
                </a:lnTo>
                <a:lnTo>
                  <a:pt x="1117473" y="38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" name="Google Shape;93;p19"/>
          <p:cNvSpPr txBox="1">
            <a:spLocks noGrp="1"/>
          </p:cNvSpPr>
          <p:nvPr>
            <p:ph type="ftr" idx="11"/>
          </p:nvPr>
        </p:nvSpPr>
        <p:spPr>
          <a:xfrm>
            <a:off x="297180" y="4726106"/>
            <a:ext cx="13593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>
                <a:solidFill>
                  <a:srgbClr val="F04E27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19"/>
          <p:cNvSpPr txBox="1">
            <a:spLocks noGrp="1"/>
          </p:cNvSpPr>
          <p:nvPr>
            <p:ph type="dt" idx="10"/>
          </p:nvPr>
        </p:nvSpPr>
        <p:spPr>
          <a:xfrm>
            <a:off x="457200" y="4783455"/>
            <a:ext cx="2103000" cy="25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800"/>
              <a:buNone/>
              <a:defRPr>
                <a:solidFill>
                  <a:srgbClr val="888888"/>
                </a:solidFill>
              </a:defRPr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19"/>
          <p:cNvSpPr txBox="1">
            <a:spLocks noGrp="1"/>
          </p:cNvSpPr>
          <p:nvPr>
            <p:ph type="sldNum" idx="12"/>
          </p:nvPr>
        </p:nvSpPr>
        <p:spPr>
          <a:xfrm>
            <a:off x="8759951" y="4726106"/>
            <a:ext cx="94500" cy="12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12700" marR="0" lvl="0" indent="0" algn="l" rtl="0">
              <a:lnSpc>
                <a:spcPct val="100000"/>
              </a:lnSpc>
              <a:spcBef>
                <a:spcPts val="0"/>
              </a:spcBef>
              <a:buNone/>
              <a:defRPr sz="800" b="0" i="0">
                <a:solidFill>
                  <a:srgbClr val="26323D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marL="12700" marR="0" lvl="1" indent="0" algn="l" rtl="0">
              <a:lnSpc>
                <a:spcPct val="100000"/>
              </a:lnSpc>
              <a:spcBef>
                <a:spcPts val="0"/>
              </a:spcBef>
              <a:buNone/>
              <a:defRPr sz="800" b="0" i="0">
                <a:solidFill>
                  <a:srgbClr val="26323D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marL="12700" marR="0" lvl="2" indent="0" algn="l" rtl="0">
              <a:lnSpc>
                <a:spcPct val="100000"/>
              </a:lnSpc>
              <a:spcBef>
                <a:spcPts val="0"/>
              </a:spcBef>
              <a:buNone/>
              <a:defRPr sz="800" b="0" i="0">
                <a:solidFill>
                  <a:srgbClr val="26323D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marL="12700" marR="0" lvl="3" indent="0" algn="l" rtl="0">
              <a:lnSpc>
                <a:spcPct val="100000"/>
              </a:lnSpc>
              <a:spcBef>
                <a:spcPts val="0"/>
              </a:spcBef>
              <a:buNone/>
              <a:defRPr sz="800" b="0" i="0">
                <a:solidFill>
                  <a:srgbClr val="26323D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marL="12700" marR="0" lvl="4" indent="0" algn="l" rtl="0">
              <a:lnSpc>
                <a:spcPct val="100000"/>
              </a:lnSpc>
              <a:spcBef>
                <a:spcPts val="0"/>
              </a:spcBef>
              <a:buNone/>
              <a:defRPr sz="800" b="0" i="0">
                <a:solidFill>
                  <a:srgbClr val="26323D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marL="12700" marR="0" lvl="5" indent="0" algn="l" rtl="0">
              <a:lnSpc>
                <a:spcPct val="100000"/>
              </a:lnSpc>
              <a:spcBef>
                <a:spcPts val="0"/>
              </a:spcBef>
              <a:buNone/>
              <a:defRPr sz="800" b="0" i="0">
                <a:solidFill>
                  <a:srgbClr val="26323D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marL="12700" marR="0" lvl="6" indent="0" algn="l" rtl="0">
              <a:lnSpc>
                <a:spcPct val="100000"/>
              </a:lnSpc>
              <a:spcBef>
                <a:spcPts val="0"/>
              </a:spcBef>
              <a:buNone/>
              <a:defRPr sz="800" b="0" i="0">
                <a:solidFill>
                  <a:srgbClr val="26323D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marL="12700" marR="0" lvl="7" indent="0" algn="l" rtl="0">
              <a:lnSpc>
                <a:spcPct val="100000"/>
              </a:lnSpc>
              <a:spcBef>
                <a:spcPts val="0"/>
              </a:spcBef>
              <a:buNone/>
              <a:defRPr sz="800" b="0" i="0">
                <a:solidFill>
                  <a:srgbClr val="26323D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marL="12700" marR="0" lvl="8" indent="0" algn="l" rtl="0">
              <a:lnSpc>
                <a:spcPct val="100000"/>
              </a:lnSpc>
              <a:spcBef>
                <a:spcPts val="0"/>
              </a:spcBef>
              <a:buNone/>
              <a:defRPr sz="800" b="0" i="0">
                <a:solidFill>
                  <a:srgbClr val="26323D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pPr marL="1270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>
  <p:cSld name="Two Content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0"/>
          <p:cNvSpPr txBox="1">
            <a:spLocks noGrp="1"/>
          </p:cNvSpPr>
          <p:nvPr>
            <p:ph type="title"/>
          </p:nvPr>
        </p:nvSpPr>
        <p:spPr>
          <a:xfrm>
            <a:off x="297591" y="239152"/>
            <a:ext cx="85488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800"/>
              <a:buNone/>
              <a:defRPr sz="1700" b="1" i="0">
                <a:solidFill>
                  <a:srgbClr val="26323D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20"/>
          <p:cNvSpPr txBox="1">
            <a:spLocks noGrp="1"/>
          </p:cNvSpPr>
          <p:nvPr>
            <p:ph type="body" idx="1"/>
          </p:nvPr>
        </p:nvSpPr>
        <p:spPr>
          <a:xfrm>
            <a:off x="457200" y="1183005"/>
            <a:ext cx="3977700" cy="339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 rtl="0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1pPr>
            <a:lvl2pPr marL="914400" lvl="1" indent="-228600" algn="l" rtl="0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2pPr>
            <a:lvl3pPr marL="1371600" lvl="2" indent="-228600" algn="l" rtl="0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3pPr>
            <a:lvl4pPr marL="1828800" lvl="3" indent="-228600" algn="l" rtl="0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4pPr>
            <a:lvl5pPr marL="2286000" lvl="4" indent="-228600" algn="l" rtl="0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5pPr>
            <a:lvl6pPr marL="2743200" lvl="5" indent="-228600" algn="l" rtl="0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6pPr>
            <a:lvl7pPr marL="3200400" lvl="6" indent="-228600" algn="l" rtl="0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7pPr>
            <a:lvl8pPr marL="3657600" lvl="7" indent="-228600" algn="l" rtl="0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8pPr>
            <a:lvl9pPr marL="4114800" lvl="8" indent="-228600" algn="l" rtl="0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20"/>
          <p:cNvSpPr txBox="1">
            <a:spLocks noGrp="1"/>
          </p:cNvSpPr>
          <p:nvPr>
            <p:ph type="body" idx="2"/>
          </p:nvPr>
        </p:nvSpPr>
        <p:spPr>
          <a:xfrm>
            <a:off x="4709160" y="1183005"/>
            <a:ext cx="3977700" cy="339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 rtl="0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1pPr>
            <a:lvl2pPr marL="914400" lvl="1" indent="-228600" algn="l" rtl="0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2pPr>
            <a:lvl3pPr marL="1371600" lvl="2" indent="-228600" algn="l" rtl="0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3pPr>
            <a:lvl4pPr marL="1828800" lvl="3" indent="-228600" algn="l" rtl="0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4pPr>
            <a:lvl5pPr marL="2286000" lvl="4" indent="-228600" algn="l" rtl="0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5pPr>
            <a:lvl6pPr marL="2743200" lvl="5" indent="-228600" algn="l" rtl="0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6pPr>
            <a:lvl7pPr marL="3200400" lvl="6" indent="-228600" algn="l" rtl="0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7pPr>
            <a:lvl8pPr marL="3657600" lvl="7" indent="-228600" algn="l" rtl="0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8pPr>
            <a:lvl9pPr marL="4114800" lvl="8" indent="-228600" algn="l" rtl="0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20"/>
          <p:cNvSpPr txBox="1">
            <a:spLocks noGrp="1"/>
          </p:cNvSpPr>
          <p:nvPr>
            <p:ph type="ftr" idx="11"/>
          </p:nvPr>
        </p:nvSpPr>
        <p:spPr>
          <a:xfrm>
            <a:off x="297180" y="4726106"/>
            <a:ext cx="13593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>
                <a:solidFill>
                  <a:srgbClr val="F04E27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9pPr>
          </a:lstStyle>
          <a:p>
            <a:endParaRPr/>
          </a:p>
        </p:txBody>
      </p:sp>
      <p:sp>
        <p:nvSpPr>
          <p:cNvPr id="101" name="Google Shape;101;p20"/>
          <p:cNvSpPr txBox="1">
            <a:spLocks noGrp="1"/>
          </p:cNvSpPr>
          <p:nvPr>
            <p:ph type="dt" idx="10"/>
          </p:nvPr>
        </p:nvSpPr>
        <p:spPr>
          <a:xfrm>
            <a:off x="457200" y="4783455"/>
            <a:ext cx="2103000" cy="25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800"/>
              <a:buNone/>
              <a:defRPr>
                <a:solidFill>
                  <a:srgbClr val="888888"/>
                </a:solidFill>
              </a:defRPr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20"/>
          <p:cNvSpPr txBox="1">
            <a:spLocks noGrp="1"/>
          </p:cNvSpPr>
          <p:nvPr>
            <p:ph type="sldNum" idx="12"/>
          </p:nvPr>
        </p:nvSpPr>
        <p:spPr>
          <a:xfrm>
            <a:off x="8759951" y="4726106"/>
            <a:ext cx="94500" cy="12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12700" marR="0" lvl="0" indent="0" algn="l" rtl="0">
              <a:lnSpc>
                <a:spcPct val="100000"/>
              </a:lnSpc>
              <a:spcBef>
                <a:spcPts val="0"/>
              </a:spcBef>
              <a:buNone/>
              <a:defRPr sz="800" b="0" i="0">
                <a:solidFill>
                  <a:srgbClr val="26323D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marL="12700" marR="0" lvl="1" indent="0" algn="l" rtl="0">
              <a:lnSpc>
                <a:spcPct val="100000"/>
              </a:lnSpc>
              <a:spcBef>
                <a:spcPts val="0"/>
              </a:spcBef>
              <a:buNone/>
              <a:defRPr sz="800" b="0" i="0">
                <a:solidFill>
                  <a:srgbClr val="26323D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marL="12700" marR="0" lvl="2" indent="0" algn="l" rtl="0">
              <a:lnSpc>
                <a:spcPct val="100000"/>
              </a:lnSpc>
              <a:spcBef>
                <a:spcPts val="0"/>
              </a:spcBef>
              <a:buNone/>
              <a:defRPr sz="800" b="0" i="0">
                <a:solidFill>
                  <a:srgbClr val="26323D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marL="12700" marR="0" lvl="3" indent="0" algn="l" rtl="0">
              <a:lnSpc>
                <a:spcPct val="100000"/>
              </a:lnSpc>
              <a:spcBef>
                <a:spcPts val="0"/>
              </a:spcBef>
              <a:buNone/>
              <a:defRPr sz="800" b="0" i="0">
                <a:solidFill>
                  <a:srgbClr val="26323D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marL="12700" marR="0" lvl="4" indent="0" algn="l" rtl="0">
              <a:lnSpc>
                <a:spcPct val="100000"/>
              </a:lnSpc>
              <a:spcBef>
                <a:spcPts val="0"/>
              </a:spcBef>
              <a:buNone/>
              <a:defRPr sz="800" b="0" i="0">
                <a:solidFill>
                  <a:srgbClr val="26323D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marL="12700" marR="0" lvl="5" indent="0" algn="l" rtl="0">
              <a:lnSpc>
                <a:spcPct val="100000"/>
              </a:lnSpc>
              <a:spcBef>
                <a:spcPts val="0"/>
              </a:spcBef>
              <a:buNone/>
              <a:defRPr sz="800" b="0" i="0">
                <a:solidFill>
                  <a:srgbClr val="26323D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marL="12700" marR="0" lvl="6" indent="0" algn="l" rtl="0">
              <a:lnSpc>
                <a:spcPct val="100000"/>
              </a:lnSpc>
              <a:spcBef>
                <a:spcPts val="0"/>
              </a:spcBef>
              <a:buNone/>
              <a:defRPr sz="800" b="0" i="0">
                <a:solidFill>
                  <a:srgbClr val="26323D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marL="12700" marR="0" lvl="7" indent="0" algn="l" rtl="0">
              <a:lnSpc>
                <a:spcPct val="100000"/>
              </a:lnSpc>
              <a:spcBef>
                <a:spcPts val="0"/>
              </a:spcBef>
              <a:buNone/>
              <a:defRPr sz="800" b="0" i="0">
                <a:solidFill>
                  <a:srgbClr val="26323D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marL="12700" marR="0" lvl="8" indent="0" algn="l" rtl="0">
              <a:lnSpc>
                <a:spcPct val="100000"/>
              </a:lnSpc>
              <a:spcBef>
                <a:spcPts val="0"/>
              </a:spcBef>
              <a:buNone/>
              <a:defRPr sz="800" b="0" i="0">
                <a:solidFill>
                  <a:srgbClr val="26323D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pPr marL="1270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>
  <p:cSld name="Title Only"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1"/>
          <p:cNvSpPr txBox="1">
            <a:spLocks noGrp="1"/>
          </p:cNvSpPr>
          <p:nvPr>
            <p:ph type="title"/>
          </p:nvPr>
        </p:nvSpPr>
        <p:spPr>
          <a:xfrm>
            <a:off x="297591" y="239152"/>
            <a:ext cx="85488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800"/>
              <a:buNone/>
              <a:defRPr sz="1700" b="1" i="0">
                <a:solidFill>
                  <a:srgbClr val="26323D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9pPr>
          </a:lstStyle>
          <a:p>
            <a:endParaRPr/>
          </a:p>
        </p:txBody>
      </p:sp>
      <p:sp>
        <p:nvSpPr>
          <p:cNvPr id="105" name="Google Shape;105;p21"/>
          <p:cNvSpPr txBox="1">
            <a:spLocks noGrp="1"/>
          </p:cNvSpPr>
          <p:nvPr>
            <p:ph type="ftr" idx="11"/>
          </p:nvPr>
        </p:nvSpPr>
        <p:spPr>
          <a:xfrm>
            <a:off x="297180" y="4726106"/>
            <a:ext cx="13593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>
                <a:solidFill>
                  <a:srgbClr val="F04E27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21"/>
          <p:cNvSpPr txBox="1">
            <a:spLocks noGrp="1"/>
          </p:cNvSpPr>
          <p:nvPr>
            <p:ph type="dt" idx="10"/>
          </p:nvPr>
        </p:nvSpPr>
        <p:spPr>
          <a:xfrm>
            <a:off x="457200" y="4783455"/>
            <a:ext cx="2103000" cy="25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800"/>
              <a:buNone/>
              <a:defRPr>
                <a:solidFill>
                  <a:srgbClr val="888888"/>
                </a:solidFill>
              </a:defRPr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p21"/>
          <p:cNvSpPr txBox="1">
            <a:spLocks noGrp="1"/>
          </p:cNvSpPr>
          <p:nvPr>
            <p:ph type="sldNum" idx="12"/>
          </p:nvPr>
        </p:nvSpPr>
        <p:spPr>
          <a:xfrm>
            <a:off x="8759951" y="4726106"/>
            <a:ext cx="94500" cy="12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12700" marR="0" lvl="0" indent="0" algn="l" rtl="0">
              <a:lnSpc>
                <a:spcPct val="100000"/>
              </a:lnSpc>
              <a:spcBef>
                <a:spcPts val="0"/>
              </a:spcBef>
              <a:buNone/>
              <a:defRPr sz="800" b="0" i="0">
                <a:solidFill>
                  <a:srgbClr val="26323D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marL="12700" marR="0" lvl="1" indent="0" algn="l" rtl="0">
              <a:lnSpc>
                <a:spcPct val="100000"/>
              </a:lnSpc>
              <a:spcBef>
                <a:spcPts val="0"/>
              </a:spcBef>
              <a:buNone/>
              <a:defRPr sz="800" b="0" i="0">
                <a:solidFill>
                  <a:srgbClr val="26323D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marL="12700" marR="0" lvl="2" indent="0" algn="l" rtl="0">
              <a:lnSpc>
                <a:spcPct val="100000"/>
              </a:lnSpc>
              <a:spcBef>
                <a:spcPts val="0"/>
              </a:spcBef>
              <a:buNone/>
              <a:defRPr sz="800" b="0" i="0">
                <a:solidFill>
                  <a:srgbClr val="26323D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marL="12700" marR="0" lvl="3" indent="0" algn="l" rtl="0">
              <a:lnSpc>
                <a:spcPct val="100000"/>
              </a:lnSpc>
              <a:spcBef>
                <a:spcPts val="0"/>
              </a:spcBef>
              <a:buNone/>
              <a:defRPr sz="800" b="0" i="0">
                <a:solidFill>
                  <a:srgbClr val="26323D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marL="12700" marR="0" lvl="4" indent="0" algn="l" rtl="0">
              <a:lnSpc>
                <a:spcPct val="100000"/>
              </a:lnSpc>
              <a:spcBef>
                <a:spcPts val="0"/>
              </a:spcBef>
              <a:buNone/>
              <a:defRPr sz="800" b="0" i="0">
                <a:solidFill>
                  <a:srgbClr val="26323D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marL="12700" marR="0" lvl="5" indent="0" algn="l" rtl="0">
              <a:lnSpc>
                <a:spcPct val="100000"/>
              </a:lnSpc>
              <a:spcBef>
                <a:spcPts val="0"/>
              </a:spcBef>
              <a:buNone/>
              <a:defRPr sz="800" b="0" i="0">
                <a:solidFill>
                  <a:srgbClr val="26323D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marL="12700" marR="0" lvl="6" indent="0" algn="l" rtl="0">
              <a:lnSpc>
                <a:spcPct val="100000"/>
              </a:lnSpc>
              <a:spcBef>
                <a:spcPts val="0"/>
              </a:spcBef>
              <a:buNone/>
              <a:defRPr sz="800" b="0" i="0">
                <a:solidFill>
                  <a:srgbClr val="26323D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marL="12700" marR="0" lvl="7" indent="0" algn="l" rtl="0">
              <a:lnSpc>
                <a:spcPct val="100000"/>
              </a:lnSpc>
              <a:spcBef>
                <a:spcPts val="0"/>
              </a:spcBef>
              <a:buNone/>
              <a:defRPr sz="800" b="0" i="0">
                <a:solidFill>
                  <a:srgbClr val="26323D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marL="12700" marR="0" lvl="8" indent="0" algn="l" rtl="0">
              <a:lnSpc>
                <a:spcPct val="100000"/>
              </a:lnSpc>
              <a:spcBef>
                <a:spcPts val="0"/>
              </a:spcBef>
              <a:buNone/>
              <a:defRPr sz="800" b="0" i="0">
                <a:solidFill>
                  <a:srgbClr val="26323D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pPr marL="1270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>
            <a:spLocks noGrp="1"/>
          </p:cNvSpPr>
          <p:nvPr>
            <p:ph type="title"/>
          </p:nvPr>
        </p:nvSpPr>
        <p:spPr>
          <a:xfrm>
            <a:off x="297591" y="239152"/>
            <a:ext cx="85488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800"/>
              <a:buNone/>
              <a:defRPr sz="1700" b="1" i="0" u="none" strike="noStrike" cap="none">
                <a:solidFill>
                  <a:srgbClr val="26323D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800"/>
              <a:buNone/>
              <a:defRPr sz="1100"/>
            </a:lvl2pPr>
            <a:lvl3pPr lvl="2" rtl="0">
              <a:spcBef>
                <a:spcPts val="0"/>
              </a:spcBef>
              <a:spcAft>
                <a:spcPts val="0"/>
              </a:spcAft>
              <a:buSzPts val="800"/>
              <a:buNone/>
              <a:defRPr sz="1100"/>
            </a:lvl3pPr>
            <a:lvl4pPr lvl="3" rtl="0">
              <a:spcBef>
                <a:spcPts val="0"/>
              </a:spcBef>
              <a:spcAft>
                <a:spcPts val="0"/>
              </a:spcAft>
              <a:buSzPts val="800"/>
              <a:buNone/>
              <a:defRPr sz="1100"/>
            </a:lvl4pPr>
            <a:lvl5pPr lvl="4" rtl="0">
              <a:spcBef>
                <a:spcPts val="0"/>
              </a:spcBef>
              <a:spcAft>
                <a:spcPts val="0"/>
              </a:spcAft>
              <a:buSzPts val="800"/>
              <a:buNone/>
              <a:defRPr sz="1100"/>
            </a:lvl5pPr>
            <a:lvl6pPr lvl="5" rtl="0">
              <a:spcBef>
                <a:spcPts val="0"/>
              </a:spcBef>
              <a:spcAft>
                <a:spcPts val="0"/>
              </a:spcAft>
              <a:buSzPts val="800"/>
              <a:buNone/>
              <a:defRPr sz="1100"/>
            </a:lvl6pPr>
            <a:lvl7pPr lvl="6" rtl="0">
              <a:spcBef>
                <a:spcPts val="0"/>
              </a:spcBef>
              <a:spcAft>
                <a:spcPts val="0"/>
              </a:spcAft>
              <a:buSzPts val="800"/>
              <a:buNone/>
              <a:defRPr sz="1100"/>
            </a:lvl7pPr>
            <a:lvl8pPr lvl="7" rtl="0">
              <a:spcBef>
                <a:spcPts val="0"/>
              </a:spcBef>
              <a:spcAft>
                <a:spcPts val="0"/>
              </a:spcAft>
              <a:buSzPts val="800"/>
              <a:buNone/>
              <a:defRPr sz="1100"/>
            </a:lvl8pPr>
            <a:lvl9pPr lvl="8" rtl="0">
              <a:spcBef>
                <a:spcPts val="0"/>
              </a:spcBef>
              <a:spcAft>
                <a:spcPts val="0"/>
              </a:spcAft>
              <a:buSzPts val="800"/>
              <a:buNone/>
              <a:defRPr sz="1100"/>
            </a:lvl9pPr>
          </a:lstStyle>
          <a:p>
            <a:endParaRPr/>
          </a:p>
        </p:txBody>
      </p:sp>
      <p:sp>
        <p:nvSpPr>
          <p:cNvPr id="72" name="Google Shape;72;p16"/>
          <p:cNvSpPr txBox="1">
            <a:spLocks noGrp="1"/>
          </p:cNvSpPr>
          <p:nvPr>
            <p:ph type="body" idx="1"/>
          </p:nvPr>
        </p:nvSpPr>
        <p:spPr>
          <a:xfrm>
            <a:off x="296799" y="1324724"/>
            <a:ext cx="8550300" cy="294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800"/>
              <a:buNone/>
              <a:defRPr sz="1000" b="0" i="0" u="none" strike="noStrike" cap="none">
                <a:solidFill>
                  <a:srgbClr val="26323D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800"/>
              <a:buNone/>
              <a:defRPr sz="1100" b="0" i="0" u="none" strike="noStrike" cap="none"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800"/>
              <a:buNone/>
              <a:defRPr sz="1100" b="0" i="0" u="none" strike="noStrike" cap="none"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800"/>
              <a:buNone/>
              <a:defRPr sz="1100" b="0" i="0" u="none" strike="noStrike" cap="none"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800"/>
              <a:buNone/>
              <a:defRPr sz="1100" b="0" i="0" u="none" strike="noStrike" cap="none"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800"/>
              <a:buNone/>
              <a:defRPr sz="1100" b="0" i="0" u="none" strike="noStrike" cap="none"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800"/>
              <a:buNone/>
              <a:defRPr sz="1100" b="0" i="0" u="none" strike="noStrike" cap="none"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800"/>
              <a:buNone/>
              <a:defRPr sz="1100" b="0" i="0" u="none" strike="noStrike" cap="none"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800"/>
              <a:buNone/>
              <a:defRPr sz="1100" b="0" i="0" u="none" strike="noStrike" cap="none"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3" name="Google Shape;73;p16"/>
          <p:cNvSpPr txBox="1">
            <a:spLocks noGrp="1"/>
          </p:cNvSpPr>
          <p:nvPr>
            <p:ph type="ftr" idx="11"/>
          </p:nvPr>
        </p:nvSpPr>
        <p:spPr>
          <a:xfrm>
            <a:off x="297180" y="4726106"/>
            <a:ext cx="1359300" cy="1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800"/>
              <a:buNone/>
              <a:defRPr sz="800" b="0" i="0" u="none" strike="noStrike" cap="none">
                <a:solidFill>
                  <a:srgbClr val="F04E27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800"/>
              <a:buNone/>
              <a:defRPr sz="1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800"/>
              <a:buNone/>
              <a:defRPr sz="1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800"/>
              <a:buNone/>
              <a:defRPr sz="1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800"/>
              <a:buNone/>
              <a:defRPr sz="1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800"/>
              <a:buNone/>
              <a:defRPr sz="1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800"/>
              <a:buNone/>
              <a:defRPr sz="1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800"/>
              <a:buNone/>
              <a:defRPr sz="1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800"/>
              <a:buNone/>
              <a:defRPr sz="1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4" name="Google Shape;74;p16"/>
          <p:cNvSpPr txBox="1">
            <a:spLocks noGrp="1"/>
          </p:cNvSpPr>
          <p:nvPr>
            <p:ph type="dt" idx="10"/>
          </p:nvPr>
        </p:nvSpPr>
        <p:spPr>
          <a:xfrm>
            <a:off x="457200" y="4783455"/>
            <a:ext cx="2103000" cy="25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800"/>
              <a:buNone/>
              <a:defRPr sz="11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800"/>
              <a:buNone/>
              <a:defRPr sz="1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800"/>
              <a:buNone/>
              <a:defRPr sz="1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800"/>
              <a:buNone/>
              <a:defRPr sz="1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800"/>
              <a:buNone/>
              <a:defRPr sz="1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800"/>
              <a:buNone/>
              <a:defRPr sz="1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800"/>
              <a:buNone/>
              <a:defRPr sz="1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800"/>
              <a:buNone/>
              <a:defRPr sz="1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800"/>
              <a:buNone/>
              <a:defRPr sz="1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5" name="Google Shape;75;p16"/>
          <p:cNvSpPr txBox="1">
            <a:spLocks noGrp="1"/>
          </p:cNvSpPr>
          <p:nvPr>
            <p:ph type="sldNum" idx="12"/>
          </p:nvPr>
        </p:nvSpPr>
        <p:spPr>
          <a:xfrm>
            <a:off x="8759951" y="4726106"/>
            <a:ext cx="94500" cy="12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12700" marR="0" lvl="0" indent="0" algn="l" rtl="0">
              <a:lnSpc>
                <a:spcPct val="100000"/>
              </a:lnSpc>
              <a:spcBef>
                <a:spcPts val="0"/>
              </a:spcBef>
              <a:buNone/>
              <a:defRPr sz="800" b="0" i="0" u="none" strike="noStrike" cap="none">
                <a:solidFill>
                  <a:srgbClr val="26323D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marL="12700" marR="0" lvl="1" indent="0" algn="l" rtl="0">
              <a:lnSpc>
                <a:spcPct val="100000"/>
              </a:lnSpc>
              <a:spcBef>
                <a:spcPts val="0"/>
              </a:spcBef>
              <a:buNone/>
              <a:defRPr sz="800" b="0" i="0" u="none" strike="noStrike" cap="none">
                <a:solidFill>
                  <a:srgbClr val="26323D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marL="12700" marR="0" lvl="2" indent="0" algn="l" rtl="0">
              <a:lnSpc>
                <a:spcPct val="100000"/>
              </a:lnSpc>
              <a:spcBef>
                <a:spcPts val="0"/>
              </a:spcBef>
              <a:buNone/>
              <a:defRPr sz="800" b="0" i="0" u="none" strike="noStrike" cap="none">
                <a:solidFill>
                  <a:srgbClr val="26323D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marL="12700" marR="0" lvl="3" indent="0" algn="l" rtl="0">
              <a:lnSpc>
                <a:spcPct val="100000"/>
              </a:lnSpc>
              <a:spcBef>
                <a:spcPts val="0"/>
              </a:spcBef>
              <a:buNone/>
              <a:defRPr sz="800" b="0" i="0" u="none" strike="noStrike" cap="none">
                <a:solidFill>
                  <a:srgbClr val="26323D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marL="12700" marR="0" lvl="4" indent="0" algn="l" rtl="0">
              <a:lnSpc>
                <a:spcPct val="100000"/>
              </a:lnSpc>
              <a:spcBef>
                <a:spcPts val="0"/>
              </a:spcBef>
              <a:buNone/>
              <a:defRPr sz="800" b="0" i="0" u="none" strike="noStrike" cap="none">
                <a:solidFill>
                  <a:srgbClr val="26323D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marL="12700" marR="0" lvl="5" indent="0" algn="l" rtl="0">
              <a:lnSpc>
                <a:spcPct val="100000"/>
              </a:lnSpc>
              <a:spcBef>
                <a:spcPts val="0"/>
              </a:spcBef>
              <a:buNone/>
              <a:defRPr sz="800" b="0" i="0" u="none" strike="noStrike" cap="none">
                <a:solidFill>
                  <a:srgbClr val="26323D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marL="12700" marR="0" lvl="6" indent="0" algn="l" rtl="0">
              <a:lnSpc>
                <a:spcPct val="100000"/>
              </a:lnSpc>
              <a:spcBef>
                <a:spcPts val="0"/>
              </a:spcBef>
              <a:buNone/>
              <a:defRPr sz="800" b="0" i="0" u="none" strike="noStrike" cap="none">
                <a:solidFill>
                  <a:srgbClr val="26323D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marL="12700" marR="0" lvl="7" indent="0" algn="l" rtl="0">
              <a:lnSpc>
                <a:spcPct val="100000"/>
              </a:lnSpc>
              <a:spcBef>
                <a:spcPts val="0"/>
              </a:spcBef>
              <a:buNone/>
              <a:defRPr sz="800" b="0" i="0" u="none" strike="noStrike" cap="none">
                <a:solidFill>
                  <a:srgbClr val="26323D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marL="12700" marR="0" lvl="8" indent="0" algn="l" rtl="0">
              <a:lnSpc>
                <a:spcPct val="100000"/>
              </a:lnSpc>
              <a:spcBef>
                <a:spcPts val="0"/>
              </a:spcBef>
              <a:buNone/>
              <a:defRPr sz="800" b="0" i="0" u="none" strike="noStrike" cap="none">
                <a:solidFill>
                  <a:srgbClr val="26323D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pPr marL="1270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11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mailto:alicja@polishexpats.org.uk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2"/>
          <p:cNvSpPr txBox="1"/>
          <p:nvPr/>
        </p:nvSpPr>
        <p:spPr>
          <a:xfrm>
            <a:off x="7732429" y="4579620"/>
            <a:ext cx="1117200" cy="3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5900" rIns="0" bIns="0" anchor="t" anchorCtr="0">
            <a:spAutoFit/>
          </a:bodyPr>
          <a:lstStyle/>
          <a:p>
            <a:pPr marL="12700" marR="0" lvl="0" indent="215900" algn="l" rtl="0">
              <a:lnSpc>
                <a:spcPct val="1062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ART GALLERY  CREATIVE SPACE</a:t>
            </a:r>
            <a:endParaRPr sz="1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" name="Google Shape;113;p22"/>
          <p:cNvSpPr txBox="1"/>
          <p:nvPr/>
        </p:nvSpPr>
        <p:spPr>
          <a:xfrm>
            <a:off x="297180" y="252088"/>
            <a:ext cx="6256200" cy="24504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625" rIns="0" bIns="0" anchor="t" anchorCtr="0">
            <a:spAutoFit/>
          </a:bodyPr>
          <a:lstStyle/>
          <a:p>
            <a:pPr marL="12700" marR="0" lvl="0" indent="0" algn="l" rtl="0">
              <a:lnSpc>
                <a:spcPct val="1111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b="1" dirty="0" err="1">
                <a:solidFill>
                  <a:srgbClr val="FFFFFF"/>
                </a:solidFill>
              </a:rPr>
              <a:t>Culturopolis</a:t>
            </a:r>
            <a:endParaRPr sz="3200" b="1" dirty="0">
              <a:solidFill>
                <a:srgbClr val="FFFFFF"/>
              </a:solidFill>
            </a:endParaRPr>
          </a:p>
          <a:p>
            <a:pPr marL="12700" marR="0" lvl="0" indent="0" algn="l" rtl="0">
              <a:lnSpc>
                <a:spcPct val="1111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1" dirty="0">
              <a:solidFill>
                <a:srgbClr val="FFFFFF"/>
              </a:solidFill>
            </a:endParaRPr>
          </a:p>
          <a:p>
            <a:pPr marL="12700" marR="0" lvl="0" indent="0" algn="l" rtl="0">
              <a:lnSpc>
                <a:spcPct val="1111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dirty="0" err="1">
                <a:solidFill>
                  <a:srgbClr val="FFFFFF"/>
                </a:solidFill>
              </a:rPr>
              <a:t>Alicja</a:t>
            </a:r>
            <a:r>
              <a:rPr lang="en-GB" sz="2400" dirty="0">
                <a:solidFill>
                  <a:srgbClr val="FFFFFF"/>
                </a:solidFill>
              </a:rPr>
              <a:t> Kaczmarek</a:t>
            </a:r>
          </a:p>
          <a:p>
            <a:pPr marL="12700" marR="0" lvl="0" indent="0" algn="l" rtl="0">
              <a:lnSpc>
                <a:spcPct val="1111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dirty="0">
                <a:solidFill>
                  <a:srgbClr val="FFFFFF"/>
                </a:solidFill>
              </a:rPr>
              <a:t>Director </a:t>
            </a:r>
          </a:p>
          <a:p>
            <a:pPr marL="12700" marR="0" lvl="0" indent="0" algn="l" rtl="0">
              <a:lnSpc>
                <a:spcPct val="1111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dirty="0" err="1">
                <a:solidFill>
                  <a:srgbClr val="FFFFFF"/>
                </a:solidFill>
              </a:rPr>
              <a:t>Centrala</a:t>
            </a:r>
            <a:r>
              <a:rPr lang="en-GB" sz="2400" dirty="0">
                <a:solidFill>
                  <a:srgbClr val="FFFFFF"/>
                </a:solidFill>
              </a:rPr>
              <a:t> Space</a:t>
            </a:r>
          </a:p>
          <a:p>
            <a:pPr marL="12700" marR="0" lvl="0" indent="0" algn="l" rtl="0">
              <a:lnSpc>
                <a:spcPct val="1111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500" dirty="0">
              <a:solidFill>
                <a:srgbClr val="FFFFFF"/>
              </a:solidFill>
            </a:endParaRPr>
          </a:p>
        </p:txBody>
      </p:sp>
      <p:sp>
        <p:nvSpPr>
          <p:cNvPr id="114" name="Google Shape;114;p22"/>
          <p:cNvSpPr txBox="1"/>
          <p:nvPr/>
        </p:nvSpPr>
        <p:spPr>
          <a:xfrm>
            <a:off x="297180" y="2631678"/>
            <a:ext cx="1994700" cy="17312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625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>
                <a:solidFill>
                  <a:srgbClr val="FFFFFF"/>
                </a:solidFill>
              </a:rPr>
              <a:t>Barcelona, </a:t>
            </a:r>
            <a:endParaRPr dirty="0">
              <a:solidFill>
                <a:srgbClr val="FFFFFF"/>
              </a:solidFill>
            </a:endParaRPr>
          </a:p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>
                <a:solidFill>
                  <a:srgbClr val="FFFFFF"/>
                </a:solidFill>
              </a:rPr>
              <a:t>18.11.2022</a:t>
            </a:r>
          </a:p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GB" sz="1400" dirty="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>
                <a:solidFill>
                  <a:srgbClr val="FFFFFF"/>
                </a:solidFill>
              </a:rPr>
              <a:t>Twitter, Instagram:</a:t>
            </a:r>
          </a:p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@</a:t>
            </a:r>
            <a:r>
              <a:rPr lang="en-GB" sz="1400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centrala</a:t>
            </a:r>
            <a:r>
              <a:rPr lang="en-GB" sz="140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-space</a:t>
            </a:r>
          </a:p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GB" dirty="0">
              <a:solidFill>
                <a:srgbClr val="FFFFFF"/>
              </a:solidFill>
            </a:endParaRPr>
          </a:p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Facebook:</a:t>
            </a:r>
          </a:p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>
                <a:solidFill>
                  <a:srgbClr val="FFFFFF"/>
                </a:solidFill>
              </a:rPr>
              <a:t>@</a:t>
            </a:r>
            <a:r>
              <a:rPr lang="en-GB" dirty="0" err="1">
                <a:solidFill>
                  <a:srgbClr val="FFFFFF"/>
                </a:solidFill>
              </a:rPr>
              <a:t>centrala_space</a:t>
            </a:r>
            <a:endParaRPr sz="14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3"/>
          <p:cNvSpPr txBox="1">
            <a:spLocks noGrp="1"/>
          </p:cNvSpPr>
          <p:nvPr>
            <p:ph type="title"/>
          </p:nvPr>
        </p:nvSpPr>
        <p:spPr>
          <a:xfrm>
            <a:off x="297173" y="239150"/>
            <a:ext cx="3840900" cy="28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9800" rIns="0" bIns="0" anchor="t" anchorCtr="0">
            <a:spAutoFit/>
          </a:bodyPr>
          <a:lstStyle/>
          <a:p>
            <a:pPr marL="12700" marR="0" lvl="0" indent="0" algn="l" rtl="0">
              <a:lnSpc>
                <a:spcPct val="11785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Who We Are</a:t>
            </a:r>
            <a:endParaRPr dirty="0"/>
          </a:p>
        </p:txBody>
      </p:sp>
      <p:sp>
        <p:nvSpPr>
          <p:cNvPr id="120" name="Google Shape;120;p23"/>
          <p:cNvSpPr txBox="1"/>
          <p:nvPr/>
        </p:nvSpPr>
        <p:spPr>
          <a:xfrm>
            <a:off x="297175" y="1044450"/>
            <a:ext cx="4312500" cy="3971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625" rIns="0" bIns="0" anchor="t" anchorCtr="0">
            <a:spAutoFit/>
          </a:bodyPr>
          <a:lstStyle/>
          <a:p>
            <a:pPr marL="457200" lvl="0" indent="-2921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●"/>
            </a:pPr>
            <a:r>
              <a:rPr lang="en-GB" sz="1600" dirty="0">
                <a:solidFill>
                  <a:schemeClr val="dk1"/>
                </a:solidFill>
              </a:rPr>
              <a:t>Creative space in Birmingham consisting of:</a:t>
            </a:r>
          </a:p>
          <a:p>
            <a:pPr marL="457200" lvl="0" indent="-2921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●"/>
            </a:pPr>
            <a:r>
              <a:rPr lang="en-GB" sz="1600" dirty="0">
                <a:solidFill>
                  <a:schemeClr val="dk1"/>
                </a:solidFill>
              </a:rPr>
              <a:t>Art Gallery</a:t>
            </a:r>
            <a:endParaRPr sz="1600"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dirty="0">
              <a:solidFill>
                <a:schemeClr val="dk1"/>
              </a:solidFill>
            </a:endParaRPr>
          </a:p>
          <a:p>
            <a:pPr marL="457200" lvl="0" indent="-2921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●"/>
            </a:pPr>
            <a:r>
              <a:rPr lang="en-GB" sz="1600" dirty="0">
                <a:solidFill>
                  <a:schemeClr val="dk1"/>
                </a:solidFill>
              </a:rPr>
              <a:t>Community Space</a:t>
            </a:r>
            <a:endParaRPr sz="1600"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dirty="0">
              <a:solidFill>
                <a:schemeClr val="dk1"/>
              </a:solidFill>
            </a:endParaRPr>
          </a:p>
          <a:p>
            <a:pPr marL="457200" lvl="0" indent="-2921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●"/>
            </a:pPr>
            <a:r>
              <a:rPr lang="en-GB" sz="1600" dirty="0">
                <a:solidFill>
                  <a:schemeClr val="dk1"/>
                </a:solidFill>
              </a:rPr>
              <a:t>Music Venue</a:t>
            </a:r>
            <a:endParaRPr sz="1600"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dirty="0">
              <a:solidFill>
                <a:schemeClr val="dk1"/>
              </a:solidFill>
            </a:endParaRPr>
          </a:p>
          <a:p>
            <a:pPr marL="457200" lvl="0" indent="-2921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●"/>
            </a:pPr>
            <a:r>
              <a:rPr lang="en-GB" sz="1600" dirty="0">
                <a:solidFill>
                  <a:schemeClr val="dk1"/>
                </a:solidFill>
              </a:rPr>
              <a:t>Event Space</a:t>
            </a:r>
            <a:endParaRPr sz="1600"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dirty="0">
              <a:solidFill>
                <a:schemeClr val="dk1"/>
              </a:solidFill>
            </a:endParaRPr>
          </a:p>
          <a:p>
            <a:pPr marL="457200" lvl="0" indent="-2921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●"/>
            </a:pPr>
            <a:r>
              <a:rPr lang="en-GB" sz="1600" dirty="0">
                <a:solidFill>
                  <a:schemeClr val="dk1"/>
                </a:solidFill>
              </a:rPr>
              <a:t>Cafe and Book Shop  </a:t>
            </a:r>
            <a:endParaRPr sz="1600"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dirty="0">
              <a:solidFill>
                <a:schemeClr val="dk1"/>
              </a:solidFill>
            </a:endParaRPr>
          </a:p>
        </p:txBody>
      </p:sp>
      <p:sp>
        <p:nvSpPr>
          <p:cNvPr id="121" name="Google Shape;121;p23"/>
          <p:cNvSpPr txBox="1">
            <a:spLocks noGrp="1"/>
          </p:cNvSpPr>
          <p:nvPr>
            <p:ph type="ftr" idx="11"/>
          </p:nvPr>
        </p:nvSpPr>
        <p:spPr>
          <a:xfrm>
            <a:off x="297180" y="4726106"/>
            <a:ext cx="1359300" cy="12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5725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centrala-space.org.uk</a:t>
            </a:r>
            <a:endParaRPr/>
          </a:p>
        </p:txBody>
      </p:sp>
      <p:sp>
        <p:nvSpPr>
          <p:cNvPr id="122" name="Google Shape;122;p23"/>
          <p:cNvSpPr txBox="1">
            <a:spLocks noGrp="1"/>
          </p:cNvSpPr>
          <p:nvPr>
            <p:ph type="sldNum" idx="12"/>
          </p:nvPr>
        </p:nvSpPr>
        <p:spPr>
          <a:xfrm>
            <a:off x="8759951" y="4726106"/>
            <a:ext cx="94500" cy="12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5725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2</a:t>
            </a:r>
            <a:endParaRPr/>
          </a:p>
        </p:txBody>
      </p:sp>
      <p:pic>
        <p:nvPicPr>
          <p:cNvPr id="123" name="Google Shape;123;p23"/>
          <p:cNvPicPr preferRelativeResize="0"/>
          <p:nvPr/>
        </p:nvPicPr>
        <p:blipFill rotWithShape="1">
          <a:blip r:embed="rId3">
            <a:alphaModFix/>
          </a:blip>
          <a:srcRect l="28534"/>
          <a:stretch/>
        </p:blipFill>
        <p:spPr>
          <a:xfrm>
            <a:off x="4572000" y="291954"/>
            <a:ext cx="4500463" cy="41580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4"/>
          <p:cNvSpPr txBox="1">
            <a:spLocks noGrp="1"/>
          </p:cNvSpPr>
          <p:nvPr>
            <p:ph type="title"/>
          </p:nvPr>
        </p:nvSpPr>
        <p:spPr>
          <a:xfrm>
            <a:off x="297591" y="239152"/>
            <a:ext cx="3932400" cy="28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9800" rIns="0" bIns="0" anchor="t" anchorCtr="0">
            <a:spAutoFit/>
          </a:bodyPr>
          <a:lstStyle/>
          <a:p>
            <a:pPr marL="12700" marR="0" lvl="0" indent="0" algn="l" rtl="0">
              <a:lnSpc>
                <a:spcPct val="11785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Our Story</a:t>
            </a:r>
            <a:endParaRPr/>
          </a:p>
        </p:txBody>
      </p:sp>
      <p:sp>
        <p:nvSpPr>
          <p:cNvPr id="129" name="Google Shape;129;p24"/>
          <p:cNvSpPr txBox="1">
            <a:spLocks noGrp="1"/>
          </p:cNvSpPr>
          <p:nvPr>
            <p:ph type="ftr" idx="11"/>
          </p:nvPr>
        </p:nvSpPr>
        <p:spPr>
          <a:xfrm>
            <a:off x="297180" y="4726106"/>
            <a:ext cx="1359300" cy="12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5725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centrala-space.org.uk</a:t>
            </a:r>
            <a:endParaRPr/>
          </a:p>
        </p:txBody>
      </p:sp>
      <p:sp>
        <p:nvSpPr>
          <p:cNvPr id="130" name="Google Shape;130;p24"/>
          <p:cNvSpPr txBox="1">
            <a:spLocks noGrp="1"/>
          </p:cNvSpPr>
          <p:nvPr>
            <p:ph type="sldNum" idx="12"/>
          </p:nvPr>
        </p:nvSpPr>
        <p:spPr>
          <a:xfrm>
            <a:off x="8759951" y="4726106"/>
            <a:ext cx="94500" cy="12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5725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3</a:t>
            </a:fld>
            <a:endParaRPr/>
          </a:p>
        </p:txBody>
      </p:sp>
      <p:sp>
        <p:nvSpPr>
          <p:cNvPr id="131" name="Google Shape;131;p24"/>
          <p:cNvSpPr txBox="1"/>
          <p:nvPr/>
        </p:nvSpPr>
        <p:spPr>
          <a:xfrm>
            <a:off x="244275" y="3629775"/>
            <a:ext cx="2783390" cy="9987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625" rIns="0" bIns="0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 err="1">
                <a:solidFill>
                  <a:schemeClr val="dk1"/>
                </a:solidFill>
              </a:rPr>
              <a:t>Centrala</a:t>
            </a:r>
            <a:r>
              <a:rPr lang="en-GB" dirty="0">
                <a:solidFill>
                  <a:schemeClr val="dk1"/>
                </a:solidFill>
              </a:rPr>
              <a:t> started in 2009 as a Voluntary Organisation and developed moved into a creative space in 2014</a:t>
            </a:r>
            <a:endParaRPr sz="1000" dirty="0">
              <a:solidFill>
                <a:srgbClr val="26323D"/>
              </a:solidFill>
            </a:endParaRPr>
          </a:p>
        </p:txBody>
      </p:sp>
      <p:sp>
        <p:nvSpPr>
          <p:cNvPr id="132" name="Google Shape;132;p24"/>
          <p:cNvSpPr txBox="1"/>
          <p:nvPr/>
        </p:nvSpPr>
        <p:spPr>
          <a:xfrm>
            <a:off x="3172825" y="3629775"/>
            <a:ext cx="2783390" cy="13449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625" rIns="0" bIns="0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>
                <a:solidFill>
                  <a:schemeClr val="dk1"/>
                </a:solidFill>
              </a:rPr>
              <a:t>It came as a response to the need of creating a space and offering support to the newly arrived European Migrant Communities.</a:t>
            </a:r>
            <a:endParaRPr dirty="0">
              <a:solidFill>
                <a:schemeClr val="dk1"/>
              </a:solidFill>
            </a:endParaRPr>
          </a:p>
          <a:p>
            <a:pPr marL="12700" marR="0" lvl="0" indent="0" algn="l" rtl="0">
              <a:lnSpc>
                <a:spcPct val="125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1000" dirty="0">
              <a:solidFill>
                <a:srgbClr val="26323D"/>
              </a:solidFill>
            </a:endParaRPr>
          </a:p>
        </p:txBody>
      </p:sp>
      <p:sp>
        <p:nvSpPr>
          <p:cNvPr id="133" name="Google Shape;133;p24"/>
          <p:cNvSpPr txBox="1"/>
          <p:nvPr/>
        </p:nvSpPr>
        <p:spPr>
          <a:xfrm>
            <a:off x="6142845" y="3629774"/>
            <a:ext cx="2760000" cy="11526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625" rIns="0" bIns="0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dirty="0">
                <a:solidFill>
                  <a:schemeClr val="dk1"/>
                </a:solidFill>
              </a:rPr>
              <a:t>It is an established Centre for Central and Eastern European art and artists both n </a:t>
            </a:r>
            <a:r>
              <a:rPr lang="en-GB" dirty="0" err="1">
                <a:solidFill>
                  <a:schemeClr val="dk1"/>
                </a:solidFill>
              </a:rPr>
              <a:t>ationally</a:t>
            </a:r>
            <a:r>
              <a:rPr lang="en-GB" dirty="0">
                <a:solidFill>
                  <a:schemeClr val="dk1"/>
                </a:solidFill>
              </a:rPr>
              <a:t> and Internationally.</a:t>
            </a:r>
            <a:endParaRPr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4" name="Google Shape;134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31150" y="1651300"/>
            <a:ext cx="2760003" cy="1840893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80064" y="1643501"/>
            <a:ext cx="2783401" cy="185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2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4286" y="1643500"/>
            <a:ext cx="2783391" cy="1856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5"/>
          <p:cNvSpPr txBox="1">
            <a:spLocks noGrp="1"/>
          </p:cNvSpPr>
          <p:nvPr>
            <p:ph type="ftr" idx="11"/>
          </p:nvPr>
        </p:nvSpPr>
        <p:spPr>
          <a:xfrm>
            <a:off x="297180" y="4726106"/>
            <a:ext cx="1359300" cy="12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5725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centrala-space.org.uk</a:t>
            </a:r>
            <a:endParaRPr/>
          </a:p>
        </p:txBody>
      </p:sp>
      <p:sp>
        <p:nvSpPr>
          <p:cNvPr id="142" name="Google Shape;142;p25"/>
          <p:cNvSpPr txBox="1">
            <a:spLocks noGrp="1"/>
          </p:cNvSpPr>
          <p:nvPr>
            <p:ph type="sldNum" idx="12"/>
          </p:nvPr>
        </p:nvSpPr>
        <p:spPr>
          <a:xfrm>
            <a:off x="8759951" y="4726106"/>
            <a:ext cx="94500" cy="12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5725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4</a:t>
            </a:fld>
            <a:endParaRPr/>
          </a:p>
        </p:txBody>
      </p:sp>
      <p:sp>
        <p:nvSpPr>
          <p:cNvPr id="143" name="Google Shape;143;p25"/>
          <p:cNvSpPr txBox="1">
            <a:spLocks noGrp="1"/>
          </p:cNvSpPr>
          <p:nvPr>
            <p:ph type="title"/>
          </p:nvPr>
        </p:nvSpPr>
        <p:spPr>
          <a:xfrm>
            <a:off x="297180" y="239152"/>
            <a:ext cx="3608400" cy="28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9800" rIns="0" bIns="0" anchor="t" anchorCtr="0">
            <a:spAutoFit/>
          </a:bodyPr>
          <a:lstStyle/>
          <a:p>
            <a:pPr marL="12700" marR="0" lvl="0" indent="0" algn="l" rtl="0">
              <a:lnSpc>
                <a:spcPct val="11785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Our Mission</a:t>
            </a:r>
            <a:endParaRPr dirty="0"/>
          </a:p>
        </p:txBody>
      </p:sp>
      <p:sp>
        <p:nvSpPr>
          <p:cNvPr id="144" name="Google Shape;144;p25"/>
          <p:cNvSpPr txBox="1"/>
          <p:nvPr/>
        </p:nvSpPr>
        <p:spPr>
          <a:xfrm>
            <a:off x="32196" y="582741"/>
            <a:ext cx="4138367" cy="39780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625" rIns="0" bIns="0" anchor="t" anchorCtr="0">
            <a:spAutoFit/>
          </a:bodyPr>
          <a:lstStyle/>
          <a:p>
            <a:pPr marL="457200" lvl="0" indent="-29210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000"/>
              <a:buChar char="●"/>
            </a:pPr>
            <a:r>
              <a:rPr lang="en-GB" dirty="0">
                <a:solidFill>
                  <a:schemeClr val="dk1"/>
                </a:solidFill>
              </a:rPr>
              <a:t>We are powerful advocates for social integration, bringing together diverse audiences under one roof to share, explore, debate and connect with high quality art and events.</a:t>
            </a:r>
          </a:p>
          <a:p>
            <a:pPr marL="457200" lvl="0" indent="-29210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000"/>
              <a:buChar char="●"/>
            </a:pPr>
            <a:endParaRPr dirty="0">
              <a:solidFill>
                <a:schemeClr val="dk1"/>
              </a:solidFill>
            </a:endParaRPr>
          </a:p>
          <a:p>
            <a:pPr marL="457200" lvl="0" indent="-2921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●"/>
            </a:pPr>
            <a:r>
              <a:rPr lang="en-GB" dirty="0">
                <a:solidFill>
                  <a:schemeClr val="dk1"/>
                </a:solidFill>
              </a:rPr>
              <a:t>We strive towards a society where Central and Eastern European communities are welcomed and integrated, and where their art, culture and heritage is recognised and understood.</a:t>
            </a:r>
          </a:p>
          <a:p>
            <a:pPr marL="457200" lvl="0" indent="-2921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●"/>
            </a:pPr>
            <a:endParaRPr dirty="0">
              <a:solidFill>
                <a:schemeClr val="dk1"/>
              </a:solidFill>
            </a:endParaRPr>
          </a:p>
          <a:p>
            <a:pPr marL="457200" lvl="0" indent="-2921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●"/>
            </a:pPr>
            <a:r>
              <a:rPr lang="en-GB" dirty="0">
                <a:solidFill>
                  <a:schemeClr val="dk1"/>
                </a:solidFill>
              </a:rPr>
              <a:t>Our aim is to create an inspirational meeting place and a platform for building social ties.</a:t>
            </a:r>
          </a:p>
          <a:p>
            <a:pPr marL="457200" lvl="0" indent="-2921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●"/>
            </a:pPr>
            <a:endParaRPr dirty="0">
              <a:solidFill>
                <a:schemeClr val="dk1"/>
              </a:solidFill>
            </a:endParaRPr>
          </a:p>
          <a:p>
            <a:pPr marL="457200" lvl="0" indent="-2921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●"/>
            </a:pPr>
            <a:r>
              <a:rPr lang="en-GB" dirty="0">
                <a:solidFill>
                  <a:schemeClr val="dk1"/>
                </a:solidFill>
              </a:rPr>
              <a:t>We support new migrants in their adaptation and integration in the UK, and to raise cultural awareness and understanding.</a:t>
            </a:r>
            <a:endParaRPr dirty="0">
              <a:solidFill>
                <a:schemeClr val="dk1"/>
              </a:solidFill>
            </a:endParaRPr>
          </a:p>
        </p:txBody>
      </p:sp>
      <p:pic>
        <p:nvPicPr>
          <p:cNvPr id="145" name="Google Shape;145;p25"/>
          <p:cNvPicPr preferRelativeResize="0"/>
          <p:nvPr/>
        </p:nvPicPr>
        <p:blipFill rotWithShape="1">
          <a:blip r:embed="rId3">
            <a:alphaModFix/>
          </a:blip>
          <a:srcRect l="24885"/>
          <a:stretch/>
        </p:blipFill>
        <p:spPr>
          <a:xfrm>
            <a:off x="4344238" y="288394"/>
            <a:ext cx="4700713" cy="41712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26"/>
          <p:cNvSpPr txBox="1">
            <a:spLocks noGrp="1"/>
          </p:cNvSpPr>
          <p:nvPr>
            <p:ph type="title"/>
          </p:nvPr>
        </p:nvSpPr>
        <p:spPr>
          <a:xfrm>
            <a:off x="297173" y="239150"/>
            <a:ext cx="3840900" cy="28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9800" rIns="0" bIns="0" anchor="t" anchorCtr="0">
            <a:spAutoFit/>
          </a:bodyPr>
          <a:lstStyle/>
          <a:p>
            <a:pPr marL="12700" marR="0" lvl="0" indent="0" algn="l" rtl="0">
              <a:lnSpc>
                <a:spcPct val="11785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Art Programme</a:t>
            </a:r>
            <a:endParaRPr dirty="0"/>
          </a:p>
        </p:txBody>
      </p:sp>
      <p:sp>
        <p:nvSpPr>
          <p:cNvPr id="151" name="Google Shape;151;p26"/>
          <p:cNvSpPr txBox="1"/>
          <p:nvPr/>
        </p:nvSpPr>
        <p:spPr>
          <a:xfrm>
            <a:off x="297173" y="905608"/>
            <a:ext cx="5593264" cy="27161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625" rIns="0" bIns="0" anchor="t" anchorCtr="0">
            <a:spAutoFit/>
          </a:bodyPr>
          <a:lstStyle/>
          <a:p>
            <a:pPr marL="457200" lvl="0" indent="-2921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●"/>
            </a:pPr>
            <a:r>
              <a:rPr lang="en-GB" sz="1600" dirty="0">
                <a:solidFill>
                  <a:schemeClr val="dk1"/>
                </a:solidFill>
              </a:rPr>
              <a:t>Innovative, socially engaged programme, encourages appreciation of CEE arts in the UK.</a:t>
            </a:r>
            <a:endParaRPr sz="1600" dirty="0">
              <a:solidFill>
                <a:schemeClr val="dk1"/>
              </a:solidFill>
            </a:endParaRPr>
          </a:p>
          <a:p>
            <a:pPr marL="457200" lvl="0" indent="-2921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●"/>
            </a:pPr>
            <a:r>
              <a:rPr lang="en-GB" sz="1600" dirty="0">
                <a:solidFill>
                  <a:schemeClr val="dk1"/>
                </a:solidFill>
              </a:rPr>
              <a:t>Exhibitions, film screenings, discussions, workshops and artist residencies.</a:t>
            </a:r>
          </a:p>
          <a:p>
            <a:pPr marL="457200" lvl="0" indent="-2921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●"/>
            </a:pPr>
            <a:r>
              <a:rPr lang="en-GB" sz="1600" dirty="0">
                <a:solidFill>
                  <a:schemeClr val="dk1"/>
                </a:solidFill>
              </a:rPr>
              <a:t>Our main programme focus on bringing artists from CEE to the UK to fill the gap in programming </a:t>
            </a:r>
            <a:endParaRPr sz="1600" dirty="0">
              <a:solidFill>
                <a:schemeClr val="dk1"/>
              </a:solidFill>
            </a:endParaRPr>
          </a:p>
          <a:p>
            <a:pPr marL="457200" lvl="0" indent="-2921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●"/>
            </a:pPr>
            <a:r>
              <a:rPr lang="en-GB" sz="1600" dirty="0">
                <a:solidFill>
                  <a:schemeClr val="dk1"/>
                </a:solidFill>
              </a:rPr>
              <a:t>Collaborative approach with artists, researchers and community organizers.</a:t>
            </a:r>
            <a:endParaRPr sz="1600" dirty="0">
              <a:solidFill>
                <a:schemeClr val="dk1"/>
              </a:solidFill>
            </a:endParaRPr>
          </a:p>
          <a:p>
            <a:pPr marL="457200" lvl="0" indent="-2921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●"/>
            </a:pPr>
            <a:r>
              <a:rPr lang="en-GB" sz="1600" dirty="0">
                <a:solidFill>
                  <a:schemeClr val="dk1"/>
                </a:solidFill>
              </a:rPr>
              <a:t>International and national collaborations.</a:t>
            </a:r>
            <a:endParaRPr sz="1600" dirty="0">
              <a:solidFill>
                <a:schemeClr val="dk1"/>
              </a:solidFill>
            </a:endParaRPr>
          </a:p>
          <a:p>
            <a:pPr marL="457200" lvl="0" indent="-2921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●"/>
            </a:pPr>
            <a:r>
              <a:rPr lang="en-GB" sz="1600" dirty="0">
                <a:solidFill>
                  <a:schemeClr val="dk1"/>
                </a:solidFill>
              </a:rPr>
              <a:t>Supporting CEE emerging artists </a:t>
            </a:r>
            <a:endParaRPr sz="1600" dirty="0">
              <a:solidFill>
                <a:schemeClr val="dk1"/>
              </a:solidFill>
            </a:endParaRPr>
          </a:p>
          <a:p>
            <a:pPr marL="457200" lvl="0" indent="-2921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●"/>
            </a:pPr>
            <a:r>
              <a:rPr lang="en-GB" sz="1600" dirty="0">
                <a:solidFill>
                  <a:schemeClr val="dk1"/>
                </a:solidFill>
              </a:rPr>
              <a:t>Showcasing work from established world known artists.</a:t>
            </a:r>
            <a:endParaRPr sz="1600" dirty="0">
              <a:solidFill>
                <a:schemeClr val="dk1"/>
              </a:solidFill>
            </a:endParaRPr>
          </a:p>
        </p:txBody>
      </p:sp>
      <p:sp>
        <p:nvSpPr>
          <p:cNvPr id="152" name="Google Shape;152;p26"/>
          <p:cNvSpPr txBox="1">
            <a:spLocks noGrp="1"/>
          </p:cNvSpPr>
          <p:nvPr>
            <p:ph type="ftr" idx="11"/>
          </p:nvPr>
        </p:nvSpPr>
        <p:spPr>
          <a:xfrm>
            <a:off x="297180" y="4726106"/>
            <a:ext cx="1359300" cy="12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5725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centrala-space.org.uk</a:t>
            </a:r>
            <a:endParaRPr/>
          </a:p>
        </p:txBody>
      </p:sp>
      <p:sp>
        <p:nvSpPr>
          <p:cNvPr id="153" name="Google Shape;153;p26"/>
          <p:cNvSpPr txBox="1">
            <a:spLocks noGrp="1"/>
          </p:cNvSpPr>
          <p:nvPr>
            <p:ph type="sldNum" idx="12"/>
          </p:nvPr>
        </p:nvSpPr>
        <p:spPr>
          <a:xfrm>
            <a:off x="8770576" y="4726106"/>
            <a:ext cx="94500" cy="12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5725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5</a:t>
            </a:r>
            <a:endParaRPr/>
          </a:p>
        </p:txBody>
      </p:sp>
      <p:sp>
        <p:nvSpPr>
          <p:cNvPr id="154" name="Google Shape;154;p26"/>
          <p:cNvSpPr txBox="1"/>
          <p:nvPr/>
        </p:nvSpPr>
        <p:spPr>
          <a:xfrm>
            <a:off x="297175" y="4006500"/>
            <a:ext cx="2915400" cy="46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625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GB" sz="1000" dirty="0" err="1">
                <a:solidFill>
                  <a:schemeClr val="dk1"/>
                </a:solidFill>
              </a:rPr>
              <a:t>Ewa</a:t>
            </a:r>
            <a:r>
              <a:rPr lang="en-GB" sz="1000" dirty="0">
                <a:solidFill>
                  <a:schemeClr val="dk1"/>
                </a:solidFill>
              </a:rPr>
              <a:t> Partum </a:t>
            </a:r>
            <a:endParaRPr sz="10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GB" sz="1000" dirty="0">
                <a:solidFill>
                  <a:schemeClr val="dk1"/>
                </a:solidFill>
              </a:rPr>
              <a:t>‘My problem is a problem of a Woman’ 06.05–25.06.2022</a:t>
            </a:r>
            <a:endParaRPr sz="1000" dirty="0">
              <a:solidFill>
                <a:srgbClr val="26323D"/>
              </a:solidFill>
            </a:endParaRPr>
          </a:p>
        </p:txBody>
      </p:sp>
      <p:pic>
        <p:nvPicPr>
          <p:cNvPr id="155" name="Google Shape;155;p26"/>
          <p:cNvPicPr preferRelativeResize="0"/>
          <p:nvPr/>
        </p:nvPicPr>
        <p:blipFill rotWithShape="1">
          <a:blip r:embed="rId3">
            <a:alphaModFix/>
          </a:blip>
          <a:srcRect r="6872"/>
          <a:stretch/>
        </p:blipFill>
        <p:spPr>
          <a:xfrm>
            <a:off x="6079875" y="304800"/>
            <a:ext cx="2785200" cy="4171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30"/>
          <p:cNvSpPr txBox="1">
            <a:spLocks noGrp="1"/>
          </p:cNvSpPr>
          <p:nvPr>
            <p:ph type="title"/>
          </p:nvPr>
        </p:nvSpPr>
        <p:spPr>
          <a:xfrm>
            <a:off x="297591" y="239152"/>
            <a:ext cx="8548800" cy="2616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Music Venue</a:t>
            </a:r>
            <a:endParaRPr/>
          </a:p>
        </p:txBody>
      </p:sp>
      <p:sp>
        <p:nvSpPr>
          <p:cNvPr id="188" name="Google Shape;188;p30"/>
          <p:cNvSpPr txBox="1">
            <a:spLocks noGrp="1"/>
          </p:cNvSpPr>
          <p:nvPr>
            <p:ph type="body" idx="1"/>
          </p:nvPr>
        </p:nvSpPr>
        <p:spPr>
          <a:xfrm>
            <a:off x="131611" y="594598"/>
            <a:ext cx="3876863" cy="3964162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/>
          <a:p>
            <a:pPr lvl="0" indent="-279400">
              <a:lnSpc>
                <a:spcPct val="115000"/>
              </a:lnSpc>
              <a:buClr>
                <a:schemeClr val="dk1"/>
              </a:buClr>
              <a:buChar char="●"/>
            </a:pPr>
            <a:r>
              <a:rPr lang="en-GB" sz="1600" dirty="0">
                <a:solidFill>
                  <a:schemeClr val="dk1"/>
                </a:solidFill>
              </a:rPr>
              <a:t>Specialised in electronic and experimental music as well as other contemporary genres</a:t>
            </a:r>
          </a:p>
          <a:p>
            <a:pPr lvl="0" indent="-279400">
              <a:lnSpc>
                <a:spcPct val="115000"/>
              </a:lnSpc>
              <a:buClr>
                <a:schemeClr val="dk1"/>
              </a:buClr>
              <a:buChar char="●"/>
            </a:pPr>
            <a:r>
              <a:rPr lang="en-GB" sz="1600" dirty="0">
                <a:solidFill>
                  <a:schemeClr val="dk1"/>
                </a:solidFill>
              </a:rPr>
              <a:t>We are a platform for CEE performers</a:t>
            </a:r>
          </a:p>
          <a:p>
            <a:pPr lvl="0" indent="-279400">
              <a:lnSpc>
                <a:spcPct val="115000"/>
              </a:lnSpc>
              <a:buClr>
                <a:schemeClr val="dk1"/>
              </a:buClr>
              <a:buChar char="●"/>
            </a:pPr>
            <a:r>
              <a:rPr lang="en-GB" sz="1600" dirty="0">
                <a:solidFill>
                  <a:schemeClr val="dk1"/>
                </a:solidFill>
              </a:rPr>
              <a:t>Hosting local as well as international performers, we’re championing music from around the world. </a:t>
            </a:r>
          </a:p>
          <a:p>
            <a:pPr lvl="0" indent="-279400">
              <a:lnSpc>
                <a:spcPct val="115000"/>
              </a:lnSpc>
              <a:buClr>
                <a:schemeClr val="dk1"/>
              </a:buClr>
              <a:buChar char="●"/>
            </a:pPr>
            <a:r>
              <a:rPr lang="en-GB" sz="1600" dirty="0">
                <a:solidFill>
                  <a:schemeClr val="dk1"/>
                </a:solidFill>
              </a:rPr>
              <a:t>Collaborating with conservatoires, universities and local festivals, as well as hosting regular composers and signwriting networks. </a:t>
            </a:r>
          </a:p>
          <a:p>
            <a:pPr lvl="0" indent="-279400">
              <a:lnSpc>
                <a:spcPct val="115000"/>
              </a:lnSpc>
              <a:buClr>
                <a:schemeClr val="dk1"/>
              </a:buClr>
              <a:buChar char="●"/>
            </a:pPr>
            <a:r>
              <a:rPr lang="en-GB" sz="1600" dirty="0">
                <a:solidFill>
                  <a:schemeClr val="dk1"/>
                </a:solidFill>
              </a:rPr>
              <a:t>Incubators and Lab for new ideas and space for experimentation </a:t>
            </a:r>
          </a:p>
        </p:txBody>
      </p:sp>
      <p:sp>
        <p:nvSpPr>
          <p:cNvPr id="189" name="Google Shape;189;p30"/>
          <p:cNvSpPr txBox="1">
            <a:spLocks noGrp="1"/>
          </p:cNvSpPr>
          <p:nvPr>
            <p:ph type="ftr" idx="11"/>
          </p:nvPr>
        </p:nvSpPr>
        <p:spPr>
          <a:xfrm>
            <a:off x="297180" y="4726106"/>
            <a:ext cx="1359300" cy="12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5725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centrala-space.org.uk</a:t>
            </a:r>
            <a:endParaRPr/>
          </a:p>
        </p:txBody>
      </p:sp>
      <p:sp>
        <p:nvSpPr>
          <p:cNvPr id="190" name="Google Shape;190;p30"/>
          <p:cNvSpPr txBox="1">
            <a:spLocks noGrp="1"/>
          </p:cNvSpPr>
          <p:nvPr>
            <p:ph type="sldNum" idx="12"/>
          </p:nvPr>
        </p:nvSpPr>
        <p:spPr>
          <a:xfrm>
            <a:off x="8759951" y="4726106"/>
            <a:ext cx="94500" cy="12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5725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9</a:t>
            </a:r>
            <a:endParaRPr/>
          </a:p>
        </p:txBody>
      </p:sp>
      <p:pic>
        <p:nvPicPr>
          <p:cNvPr id="191" name="Google Shape;191;p30"/>
          <p:cNvPicPr preferRelativeResize="0"/>
          <p:nvPr/>
        </p:nvPicPr>
        <p:blipFill rotWithShape="1">
          <a:blip r:embed="rId3">
            <a:alphaModFix/>
          </a:blip>
          <a:srcRect l="8676" r="4124"/>
          <a:stretch/>
        </p:blipFill>
        <p:spPr>
          <a:xfrm>
            <a:off x="4175039" y="764842"/>
            <a:ext cx="4837350" cy="36971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27"/>
          <p:cNvSpPr txBox="1">
            <a:spLocks noGrp="1"/>
          </p:cNvSpPr>
          <p:nvPr>
            <p:ph type="title"/>
          </p:nvPr>
        </p:nvSpPr>
        <p:spPr>
          <a:xfrm>
            <a:off x="297173" y="239150"/>
            <a:ext cx="3840900" cy="3286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9800" rIns="0" bIns="0" anchor="t" anchorCtr="0">
            <a:spAutoFit/>
          </a:bodyPr>
          <a:lstStyle/>
          <a:p>
            <a:pPr marL="12700" marR="0" lvl="0" indent="0" algn="l" rtl="0">
              <a:lnSpc>
                <a:spcPct val="11785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Migrant integration and advocacy </a:t>
            </a:r>
            <a:endParaRPr dirty="0"/>
          </a:p>
        </p:txBody>
      </p:sp>
      <p:sp>
        <p:nvSpPr>
          <p:cNvPr id="161" name="Google Shape;161;p27"/>
          <p:cNvSpPr txBox="1"/>
          <p:nvPr/>
        </p:nvSpPr>
        <p:spPr>
          <a:xfrm>
            <a:off x="297173" y="709169"/>
            <a:ext cx="4519374" cy="33624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625" rIns="0" bIns="0" anchor="t" anchorCtr="0">
            <a:spAutoFit/>
          </a:bodyPr>
          <a:lstStyle/>
          <a:p>
            <a:pPr marL="457200" lvl="0" indent="-29210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000"/>
              <a:buChar char="●"/>
            </a:pPr>
            <a:r>
              <a:rPr lang="en-GB" sz="1600" b="1" dirty="0">
                <a:solidFill>
                  <a:schemeClr val="dk1"/>
                </a:solidFill>
              </a:rPr>
              <a:t>CEE us</a:t>
            </a:r>
            <a:r>
              <a:rPr lang="en-GB" sz="1600" dirty="0">
                <a:solidFill>
                  <a:schemeClr val="dk1"/>
                </a:solidFill>
              </a:rPr>
              <a:t> programme; a network of collective innovators creating a Migrant presence.</a:t>
            </a:r>
            <a:endParaRPr sz="1600" dirty="0">
              <a:solidFill>
                <a:schemeClr val="dk1"/>
              </a:solidFill>
            </a:endParaRPr>
          </a:p>
          <a:p>
            <a:pPr marL="457200" lvl="0" indent="-2921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●"/>
            </a:pPr>
            <a:r>
              <a:rPr lang="en-GB" sz="1600" dirty="0">
                <a:solidFill>
                  <a:schemeClr val="dk1"/>
                </a:solidFill>
              </a:rPr>
              <a:t>Migrant Forum; providing an opportunity to meet others and discuss issues relevant to our communities and build solidarity.</a:t>
            </a:r>
            <a:endParaRPr sz="1600" dirty="0">
              <a:solidFill>
                <a:schemeClr val="dk1"/>
              </a:solidFill>
            </a:endParaRPr>
          </a:p>
          <a:p>
            <a:pPr marL="457200" lvl="0" indent="-2921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●"/>
            </a:pPr>
            <a:r>
              <a:rPr lang="en-GB" sz="1600" dirty="0">
                <a:solidFill>
                  <a:schemeClr val="dk1"/>
                </a:solidFill>
              </a:rPr>
              <a:t>CEE Leaders Forum; regular meetings of leaders providing response and representation of our communities.</a:t>
            </a:r>
          </a:p>
          <a:p>
            <a:pPr marL="457200" lvl="0" indent="-2921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●"/>
            </a:pPr>
            <a:r>
              <a:rPr lang="en-GB" sz="1600" dirty="0">
                <a:solidFill>
                  <a:schemeClr val="dk1"/>
                </a:solidFill>
              </a:rPr>
              <a:t>Representation, advocacy and policy influencing work </a:t>
            </a:r>
            <a:endParaRPr sz="1600" dirty="0">
              <a:solidFill>
                <a:schemeClr val="dk1"/>
              </a:solidFill>
            </a:endParaRPr>
          </a:p>
          <a:p>
            <a:pPr marL="457200" lvl="0" indent="-2921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●"/>
            </a:pPr>
            <a:r>
              <a:rPr lang="en-GB" sz="1600" dirty="0">
                <a:solidFill>
                  <a:schemeClr val="dk1"/>
                </a:solidFill>
              </a:rPr>
              <a:t>Creative Freelancers Networks.</a:t>
            </a:r>
            <a:endParaRPr sz="1600" dirty="0">
              <a:solidFill>
                <a:schemeClr val="dk1"/>
              </a:solidFill>
            </a:endParaRPr>
          </a:p>
          <a:p>
            <a:pPr marL="457200" lvl="0" indent="-2921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●"/>
            </a:pPr>
            <a:r>
              <a:rPr lang="en-GB" sz="1600" dirty="0">
                <a:solidFill>
                  <a:schemeClr val="dk1"/>
                </a:solidFill>
              </a:rPr>
              <a:t>Regular cultural events; exhibitions, music, family events, talks and workshops.</a:t>
            </a:r>
            <a:endParaRPr sz="1600" dirty="0">
              <a:solidFill>
                <a:schemeClr val="dk1"/>
              </a:solidFill>
            </a:endParaRPr>
          </a:p>
        </p:txBody>
      </p:sp>
      <p:sp>
        <p:nvSpPr>
          <p:cNvPr id="162" name="Google Shape;162;p27"/>
          <p:cNvSpPr txBox="1">
            <a:spLocks noGrp="1"/>
          </p:cNvSpPr>
          <p:nvPr>
            <p:ph type="ftr" idx="11"/>
          </p:nvPr>
        </p:nvSpPr>
        <p:spPr>
          <a:xfrm>
            <a:off x="297180" y="4726106"/>
            <a:ext cx="1359300" cy="12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5725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centrala-space.org.uk</a:t>
            </a:r>
            <a:endParaRPr/>
          </a:p>
        </p:txBody>
      </p:sp>
      <p:sp>
        <p:nvSpPr>
          <p:cNvPr id="163" name="Google Shape;163;p27"/>
          <p:cNvSpPr txBox="1">
            <a:spLocks noGrp="1"/>
          </p:cNvSpPr>
          <p:nvPr>
            <p:ph type="sldNum" idx="12"/>
          </p:nvPr>
        </p:nvSpPr>
        <p:spPr>
          <a:xfrm>
            <a:off x="8770576" y="4726106"/>
            <a:ext cx="94500" cy="12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5725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6</a:t>
            </a:r>
            <a:endParaRPr/>
          </a:p>
        </p:txBody>
      </p:sp>
      <p:pic>
        <p:nvPicPr>
          <p:cNvPr id="164" name="Google Shape;164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14008" y="304800"/>
            <a:ext cx="3922718" cy="41712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8"/>
          <p:cNvSpPr txBox="1">
            <a:spLocks noGrp="1"/>
          </p:cNvSpPr>
          <p:nvPr>
            <p:ph type="title"/>
          </p:nvPr>
        </p:nvSpPr>
        <p:spPr>
          <a:xfrm>
            <a:off x="297175" y="239150"/>
            <a:ext cx="4386900" cy="3286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9800" rIns="0" bIns="0" anchor="t" anchorCtr="0">
            <a:spAutoFit/>
          </a:bodyPr>
          <a:lstStyle/>
          <a:p>
            <a:pPr marL="12700" marR="0" lvl="0" indent="0" algn="l" rtl="0">
              <a:lnSpc>
                <a:spcPct val="11785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Advocacy and representation </a:t>
            </a:r>
            <a:endParaRPr dirty="0"/>
          </a:p>
        </p:txBody>
      </p:sp>
      <p:sp>
        <p:nvSpPr>
          <p:cNvPr id="170" name="Google Shape;170;p28"/>
          <p:cNvSpPr txBox="1"/>
          <p:nvPr/>
        </p:nvSpPr>
        <p:spPr>
          <a:xfrm>
            <a:off x="297175" y="1010551"/>
            <a:ext cx="5199858" cy="3405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625" rIns="0" bIns="0" anchor="t" anchorCtr="0">
            <a:spAutoFit/>
          </a:bodyPr>
          <a:lstStyle/>
          <a:p>
            <a:pPr marL="457200" lvl="0" indent="-2921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●"/>
            </a:pPr>
            <a:r>
              <a:rPr lang="en-GB" sz="1600" dirty="0">
                <a:solidFill>
                  <a:schemeClr val="dk1"/>
                </a:solidFill>
              </a:rPr>
              <a:t>Flexibility and responsiveness of current social and political issues related to CEE migrant Communities including crisis interventions</a:t>
            </a:r>
          </a:p>
          <a:p>
            <a:pPr marL="457200" lvl="0" indent="-2921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●"/>
            </a:pPr>
            <a:r>
              <a:rPr lang="en-GB" sz="1600" dirty="0">
                <a:solidFill>
                  <a:schemeClr val="dk1"/>
                </a:solidFill>
              </a:rPr>
              <a:t>Contributing to development of new migrant and integration policies</a:t>
            </a:r>
          </a:p>
          <a:p>
            <a:pPr marL="457200" lvl="0" indent="-2921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●"/>
            </a:pPr>
            <a:r>
              <a:rPr lang="en-GB" sz="1600" dirty="0">
                <a:solidFill>
                  <a:schemeClr val="dk1"/>
                </a:solidFill>
              </a:rPr>
              <a:t>Challenging of excising policies which do not include migrants as minority and protection group in the Equalities Act 2010</a:t>
            </a:r>
          </a:p>
          <a:p>
            <a:pPr marL="457200" lvl="0" indent="-2921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●"/>
            </a:pPr>
            <a:r>
              <a:rPr lang="en-GB" sz="1600" dirty="0">
                <a:solidFill>
                  <a:schemeClr val="dk1"/>
                </a:solidFill>
              </a:rPr>
              <a:t>Challenging current approach to diversity trough categorisation and ethnic dived</a:t>
            </a:r>
          </a:p>
          <a:p>
            <a:pPr marL="457200" lvl="0" indent="-2921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●"/>
            </a:pPr>
            <a:r>
              <a:rPr lang="en-GB" sz="1600" dirty="0">
                <a:solidFill>
                  <a:schemeClr val="dk1"/>
                </a:solidFill>
              </a:rPr>
              <a:t>Challenging underrepresentation of CEE art in the UK</a:t>
            </a:r>
            <a:endParaRPr sz="1600" dirty="0">
              <a:solidFill>
                <a:schemeClr val="dk1"/>
              </a:solidFill>
            </a:endParaRPr>
          </a:p>
        </p:txBody>
      </p:sp>
      <p:sp>
        <p:nvSpPr>
          <p:cNvPr id="171" name="Google Shape;171;p28"/>
          <p:cNvSpPr txBox="1">
            <a:spLocks noGrp="1"/>
          </p:cNvSpPr>
          <p:nvPr>
            <p:ph type="ftr" idx="11"/>
          </p:nvPr>
        </p:nvSpPr>
        <p:spPr>
          <a:xfrm>
            <a:off x="297180" y="4726106"/>
            <a:ext cx="1359300" cy="12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5725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centrala-space.org.uk</a:t>
            </a:r>
            <a:endParaRPr/>
          </a:p>
        </p:txBody>
      </p:sp>
      <p:sp>
        <p:nvSpPr>
          <p:cNvPr id="172" name="Google Shape;172;p28"/>
          <p:cNvSpPr txBox="1">
            <a:spLocks noGrp="1"/>
          </p:cNvSpPr>
          <p:nvPr>
            <p:ph type="sldNum" idx="12"/>
          </p:nvPr>
        </p:nvSpPr>
        <p:spPr>
          <a:xfrm>
            <a:off x="8770576" y="4726106"/>
            <a:ext cx="94500" cy="12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5725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7</a:t>
            </a:r>
            <a:endParaRPr/>
          </a:p>
        </p:txBody>
      </p:sp>
      <p:pic>
        <p:nvPicPr>
          <p:cNvPr id="173" name="Google Shape;173;p28"/>
          <p:cNvPicPr preferRelativeResize="0"/>
          <p:nvPr/>
        </p:nvPicPr>
        <p:blipFill rotWithShape="1">
          <a:blip r:embed="rId3">
            <a:alphaModFix/>
          </a:blip>
          <a:srcRect l="22283" t="5531" r="25895" b="5540"/>
          <a:stretch/>
        </p:blipFill>
        <p:spPr>
          <a:xfrm>
            <a:off x="5599675" y="304800"/>
            <a:ext cx="3240950" cy="4171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8"/>
          <p:cNvSpPr txBox="1">
            <a:spLocks noGrp="1"/>
          </p:cNvSpPr>
          <p:nvPr>
            <p:ph type="title"/>
          </p:nvPr>
        </p:nvSpPr>
        <p:spPr>
          <a:xfrm>
            <a:off x="297175" y="239150"/>
            <a:ext cx="4386900" cy="3286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9800" rIns="0" bIns="0" anchor="t" anchorCtr="0">
            <a:spAutoFit/>
          </a:bodyPr>
          <a:lstStyle/>
          <a:p>
            <a:pPr marL="12700" marR="0" lvl="0" indent="0" algn="l" rtl="0">
              <a:lnSpc>
                <a:spcPct val="11785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Research</a:t>
            </a:r>
            <a:endParaRPr dirty="0"/>
          </a:p>
        </p:txBody>
      </p:sp>
      <p:sp>
        <p:nvSpPr>
          <p:cNvPr id="171" name="Google Shape;171;p28"/>
          <p:cNvSpPr txBox="1">
            <a:spLocks noGrp="1"/>
          </p:cNvSpPr>
          <p:nvPr>
            <p:ph type="ftr" idx="11"/>
          </p:nvPr>
        </p:nvSpPr>
        <p:spPr>
          <a:xfrm>
            <a:off x="297180" y="4726106"/>
            <a:ext cx="1359300" cy="12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5725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centrala-space.org.uk</a:t>
            </a:r>
            <a:endParaRPr/>
          </a:p>
        </p:txBody>
      </p:sp>
      <p:sp>
        <p:nvSpPr>
          <p:cNvPr id="172" name="Google Shape;172;p28"/>
          <p:cNvSpPr txBox="1">
            <a:spLocks noGrp="1"/>
          </p:cNvSpPr>
          <p:nvPr>
            <p:ph type="sldNum" idx="12"/>
          </p:nvPr>
        </p:nvSpPr>
        <p:spPr>
          <a:xfrm>
            <a:off x="8770576" y="4726106"/>
            <a:ext cx="94500" cy="12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5725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7</a:t>
            </a:r>
            <a:endParaRPr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CE0C44B-F231-A04E-89BF-7F1985D574BF}"/>
              </a:ext>
            </a:extLst>
          </p:cNvPr>
          <p:cNvSpPr txBox="1"/>
          <p:nvPr/>
        </p:nvSpPr>
        <p:spPr>
          <a:xfrm>
            <a:off x="155772" y="403484"/>
            <a:ext cx="8473401" cy="43704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algn="l" rtl="0">
              <a:spcBef>
                <a:spcPts val="0"/>
              </a:spcBef>
              <a:spcAft>
                <a:spcPts val="0"/>
              </a:spcAft>
            </a:pPr>
            <a:endParaRPr lang="en-GB" sz="1200" b="0" i="0" u="none" strike="noStrike" dirty="0">
              <a:solidFill>
                <a:srgbClr val="000000"/>
              </a:solidFill>
              <a:effectLst/>
            </a:endParaRPr>
          </a:p>
          <a:p>
            <a:pPr algn="l"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dirty="0">
                <a:latin typeface="Arial" panose="020B0604020202020204" pitchFamily="34" charset="0"/>
              </a:rPr>
              <a:t> </a:t>
            </a:r>
            <a:r>
              <a:rPr lang="en-GB" b="1" i="0" u="none" strike="noStrike" dirty="0">
                <a:solidFill>
                  <a:srgbClr val="26323D"/>
                </a:solidFill>
                <a:effectLst/>
                <a:latin typeface="Arial" panose="020B0604020202020204" pitchFamily="34" charset="0"/>
              </a:rPr>
              <a:t>Migrant Essential Workers.</a:t>
            </a:r>
            <a:r>
              <a:rPr lang="en-GB" b="1" dirty="0">
                <a:latin typeface="Arial" panose="020B0604020202020204" pitchFamily="34" charset="0"/>
              </a:rPr>
              <a:t> </a:t>
            </a:r>
            <a:r>
              <a:rPr lang="en-GB" b="0" i="0" u="none" strike="noStrike" dirty="0">
                <a:solidFill>
                  <a:srgbClr val="26323D"/>
                </a:solidFill>
                <a:effectLst/>
                <a:latin typeface="Arial" panose="020B0604020202020204" pitchFamily="34" charset="0"/>
              </a:rPr>
              <a:t>The project investigates how the pandemic affects their everyday lives and settlement plans in the UK. </a:t>
            </a:r>
            <a:r>
              <a:rPr lang="en-GB" b="0" i="1" u="none" strike="noStrike" dirty="0">
                <a:solidFill>
                  <a:srgbClr val="26323D"/>
                </a:solidFill>
                <a:effectLst/>
                <a:latin typeface="Arial" panose="020B0604020202020204" pitchFamily="34" charset="0"/>
              </a:rPr>
              <a:t>2020-21 with Universities of Glasgow, Sheffield</a:t>
            </a:r>
            <a:r>
              <a:rPr lang="en-GB" i="1" dirty="0">
                <a:solidFill>
                  <a:srgbClr val="26323D"/>
                </a:solidFill>
                <a:latin typeface="Arial" panose="020B0604020202020204" pitchFamily="34" charset="0"/>
              </a:rPr>
              <a:t>, Middlesex</a:t>
            </a:r>
          </a:p>
          <a:p>
            <a:pPr algn="l"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GB" b="0" i="1" u="none" strike="noStrike" dirty="0">
              <a:solidFill>
                <a:srgbClr val="000000"/>
              </a:solidFill>
              <a:effectLst/>
            </a:endParaRPr>
          </a:p>
          <a:p>
            <a:pPr algn="l"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dirty="0">
                <a:latin typeface="Arial" panose="020B0604020202020204" pitchFamily="34" charset="0"/>
              </a:rPr>
              <a:t> </a:t>
            </a:r>
            <a:r>
              <a:rPr lang="en-GB" b="1" i="0" u="none" strike="noStrike" dirty="0">
                <a:solidFill>
                  <a:srgbClr val="26323D"/>
                </a:solidFill>
                <a:effectLst/>
                <a:latin typeface="Arial" panose="020B0604020202020204" pitchFamily="34" charset="0"/>
              </a:rPr>
              <a:t>Young adults in Poland. British Council's Next Generation Research.</a:t>
            </a:r>
            <a:r>
              <a:rPr lang="en-GB" b="1" dirty="0">
                <a:latin typeface="Arial" panose="020B0604020202020204" pitchFamily="34" charset="0"/>
              </a:rPr>
              <a:t> </a:t>
            </a:r>
            <a:r>
              <a:rPr lang="en-GB" b="0" i="0" u="none" strike="noStrike" dirty="0">
                <a:solidFill>
                  <a:srgbClr val="26323D"/>
                </a:solidFill>
                <a:effectLst/>
                <a:latin typeface="Arial" panose="020B0604020202020204" pitchFamily="34" charset="0"/>
              </a:rPr>
              <a:t>Research project about Polish young adults’ attitudes, their engagement and worldviews as well as opinions on politics and social life, commissioned by British Council. </a:t>
            </a:r>
            <a:r>
              <a:rPr lang="en-GB" b="0" i="1" u="none" strike="noStrike" dirty="0">
                <a:solidFill>
                  <a:srgbClr val="26323D"/>
                </a:solidFill>
                <a:effectLst/>
                <a:latin typeface="Arial" panose="020B0604020202020204" pitchFamily="34" charset="0"/>
              </a:rPr>
              <a:t>2020 in partnership with </a:t>
            </a:r>
            <a:r>
              <a:rPr lang="en-GB" b="0" i="1" u="none" strike="noStrike" dirty="0" err="1">
                <a:solidFill>
                  <a:srgbClr val="26323D"/>
                </a:solidFill>
                <a:effectLst/>
                <a:latin typeface="Arial" panose="020B0604020202020204" pitchFamily="34" charset="0"/>
              </a:rPr>
              <a:t>Stocznia</a:t>
            </a:r>
            <a:r>
              <a:rPr lang="en-GB" b="0" i="1" u="none" strike="noStrike" dirty="0">
                <a:solidFill>
                  <a:srgbClr val="26323D"/>
                </a:solidFill>
                <a:effectLst/>
                <a:latin typeface="Arial" panose="020B0604020202020204" pitchFamily="34" charset="0"/>
              </a:rPr>
              <a:t> and Youth Connections </a:t>
            </a:r>
          </a:p>
          <a:p>
            <a:pPr algn="l"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GB" b="0" i="1" u="none" strike="noStrike" dirty="0">
              <a:solidFill>
                <a:srgbClr val="000000"/>
              </a:solidFill>
              <a:effectLst/>
            </a:endParaRPr>
          </a:p>
          <a:p>
            <a:pPr algn="l"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b="1" i="0" u="none" strike="noStrike" dirty="0">
                <a:solidFill>
                  <a:srgbClr val="26323D"/>
                </a:solidFill>
                <a:effectLst/>
                <a:latin typeface="Arial" panose="020B0604020202020204" pitchFamily="34" charset="0"/>
              </a:rPr>
              <a:t>Post-Socialist Britain?: Memory, Representation and Political Identity amongst German and Polish Immigrants in the UK.</a:t>
            </a:r>
            <a:r>
              <a:rPr lang="en-GB" b="1" dirty="0">
                <a:latin typeface="Arial" panose="020B0604020202020204" pitchFamily="34" charset="0"/>
              </a:rPr>
              <a:t> </a:t>
            </a:r>
            <a:r>
              <a:rPr lang="en-GB" b="0" i="0" u="none" strike="noStrike" dirty="0">
                <a:solidFill>
                  <a:srgbClr val="26323D"/>
                </a:solidFill>
                <a:effectLst/>
                <a:latin typeface="Arial" panose="020B0604020202020204" pitchFamily="34" charset="0"/>
              </a:rPr>
              <a:t>A project exploring what happens to the connection between collective memory and political identity in the process of migration. </a:t>
            </a:r>
            <a:r>
              <a:rPr lang="en-GB" i="1" dirty="0">
                <a:solidFill>
                  <a:srgbClr val="26323D"/>
                </a:solidFill>
                <a:latin typeface="Arial" panose="020B0604020202020204" pitchFamily="34" charset="0"/>
              </a:rPr>
              <a:t>Ongoing </a:t>
            </a:r>
          </a:p>
          <a:p>
            <a:pPr algn="l"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GB" b="0" i="1" u="none" strike="noStrike" dirty="0">
              <a:solidFill>
                <a:srgbClr val="000000"/>
              </a:solidFill>
              <a:effectLst/>
            </a:endParaRPr>
          </a:p>
          <a:p>
            <a:pPr algn="l"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dirty="0">
                <a:latin typeface="Arial" panose="020B0604020202020204" pitchFamily="34" charset="0"/>
              </a:rPr>
              <a:t> </a:t>
            </a:r>
            <a:r>
              <a:rPr lang="en-GB" b="1" i="0" u="none" strike="noStrike" dirty="0">
                <a:solidFill>
                  <a:srgbClr val="26323D"/>
                </a:solidFill>
                <a:effectLst/>
                <a:latin typeface="Arial" panose="020B0604020202020204" pitchFamily="34" charset="0"/>
              </a:rPr>
              <a:t>In-between Spaces: Inclusion and Representation of Central and Eastern European (CEE) Artists in the UK Creative Economy.</a:t>
            </a:r>
            <a:r>
              <a:rPr lang="en-GB" b="1" dirty="0">
                <a:latin typeface="Arial" panose="020B0604020202020204" pitchFamily="34" charset="0"/>
              </a:rPr>
              <a:t> </a:t>
            </a:r>
            <a:r>
              <a:rPr lang="en-GB" b="0" i="0" u="none" strike="noStrike" dirty="0">
                <a:solidFill>
                  <a:srgbClr val="26323D"/>
                </a:solidFill>
                <a:effectLst/>
                <a:latin typeface="Arial" panose="020B0604020202020204" pitchFamily="34" charset="0"/>
              </a:rPr>
              <a:t>This rapport is meant to spark a discussion about CEE artists representation in the UK, and to call for fresh look of how the diversity is 'measured' and to review current diversity boxes. </a:t>
            </a:r>
            <a:r>
              <a:rPr lang="en-GB" b="0" i="1" u="none" strike="noStrike" dirty="0">
                <a:solidFill>
                  <a:srgbClr val="26323D"/>
                </a:solidFill>
                <a:effectLst/>
                <a:latin typeface="Arial" panose="020B0604020202020204" pitchFamily="34" charset="0"/>
              </a:rPr>
              <a:t>University of Birmingham 2019</a:t>
            </a:r>
          </a:p>
          <a:p>
            <a:pPr algn="l"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GB" b="0" i="1" u="none" strike="noStrike" dirty="0">
              <a:solidFill>
                <a:srgbClr val="000000"/>
              </a:solidFill>
              <a:effectLst/>
            </a:endParaRPr>
          </a:p>
          <a:p>
            <a:pPr algn="l"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dirty="0">
                <a:latin typeface="Arial" panose="020B0604020202020204" pitchFamily="34" charset="0"/>
              </a:rPr>
              <a:t> </a:t>
            </a:r>
            <a:r>
              <a:rPr lang="en-GB" b="1" i="0" u="none" strike="noStrike" dirty="0">
                <a:solidFill>
                  <a:srgbClr val="26323D"/>
                </a:solidFill>
                <a:effectLst/>
                <a:latin typeface="Arial" panose="020B0604020202020204" pitchFamily="34" charset="0"/>
              </a:rPr>
              <a:t>Testimony in Practice: Working with Stories of the Self and Others.</a:t>
            </a:r>
            <a:r>
              <a:rPr lang="en-GB" b="1" dirty="0">
                <a:latin typeface="Arial" panose="020B0604020202020204" pitchFamily="34" charset="0"/>
              </a:rPr>
              <a:t> </a:t>
            </a:r>
            <a:r>
              <a:rPr lang="en-GB" b="0" i="0" u="none" strike="noStrike" dirty="0">
                <a:solidFill>
                  <a:srgbClr val="26323D"/>
                </a:solidFill>
                <a:effectLst/>
                <a:latin typeface="Arial" panose="020B0604020202020204" pitchFamily="34" charset="0"/>
              </a:rPr>
              <a:t>The main focus of the project was rediscovering and celebrating memories of CEE migrants remembering the system change of 1989. University of Birmingha</a:t>
            </a:r>
            <a:r>
              <a:rPr lang="en-GB" dirty="0">
                <a:solidFill>
                  <a:srgbClr val="26323D"/>
                </a:solidFill>
                <a:latin typeface="Arial" panose="020B0604020202020204" pitchFamily="34" charset="0"/>
              </a:rPr>
              <a:t>m 2019</a:t>
            </a:r>
            <a:endParaRPr lang="en-GB" b="0" i="0" u="none" strike="noStrike" dirty="0">
              <a:solidFill>
                <a:srgbClr val="00000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8984617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8"/>
          <p:cNvSpPr txBox="1">
            <a:spLocks noGrp="1"/>
          </p:cNvSpPr>
          <p:nvPr>
            <p:ph type="ftr" idx="11"/>
          </p:nvPr>
        </p:nvSpPr>
        <p:spPr>
          <a:xfrm>
            <a:off x="297180" y="4726106"/>
            <a:ext cx="1359300" cy="12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5725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centrala-space.org.uk</a:t>
            </a:r>
            <a:endParaRPr/>
          </a:p>
        </p:txBody>
      </p:sp>
      <p:sp>
        <p:nvSpPr>
          <p:cNvPr id="172" name="Google Shape;172;p28"/>
          <p:cNvSpPr txBox="1">
            <a:spLocks noGrp="1"/>
          </p:cNvSpPr>
          <p:nvPr>
            <p:ph type="sldNum" idx="12"/>
          </p:nvPr>
        </p:nvSpPr>
        <p:spPr>
          <a:xfrm>
            <a:off x="8770576" y="4726106"/>
            <a:ext cx="94500" cy="12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5725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7</a:t>
            </a:r>
            <a:endParaRPr/>
          </a:p>
        </p:txBody>
      </p:sp>
      <p:pic>
        <p:nvPicPr>
          <p:cNvPr id="3" name="Picture 2" descr="Timeline&#10;&#10;Description automatically generated">
            <a:extLst>
              <a:ext uri="{FF2B5EF4-FFF2-40B4-BE49-F238E27FC236}">
                <a16:creationId xmlns:a16="http://schemas.microsoft.com/office/drawing/2014/main" id="{05A34986-94E3-0E04-C06F-DC941C171A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362" y="765478"/>
            <a:ext cx="5412667" cy="3434382"/>
          </a:xfrm>
          <a:prstGeom prst="rect">
            <a:avLst/>
          </a:prstGeom>
        </p:spPr>
      </p:pic>
      <p:pic>
        <p:nvPicPr>
          <p:cNvPr id="6" name="Google Shape;182;p29">
            <a:extLst>
              <a:ext uri="{FF2B5EF4-FFF2-40B4-BE49-F238E27FC236}">
                <a16:creationId xmlns:a16="http://schemas.microsoft.com/office/drawing/2014/main" id="{80D0B494-427D-D97E-4824-ED8C67C0137A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l="6130" t="3280" r="5919" b="3800"/>
          <a:stretch/>
        </p:blipFill>
        <p:spPr>
          <a:xfrm>
            <a:off x="5794744" y="316674"/>
            <a:ext cx="3070331" cy="440943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099179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33"/>
          <p:cNvSpPr txBox="1">
            <a:spLocks noGrp="1"/>
          </p:cNvSpPr>
          <p:nvPr>
            <p:ph type="ftr" idx="11"/>
          </p:nvPr>
        </p:nvSpPr>
        <p:spPr>
          <a:xfrm>
            <a:off x="297180" y="4726106"/>
            <a:ext cx="1359300" cy="12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5725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centrala-space.org.uk</a:t>
            </a:r>
            <a:endParaRPr/>
          </a:p>
        </p:txBody>
      </p:sp>
      <p:sp>
        <p:nvSpPr>
          <p:cNvPr id="214" name="Google Shape;214;p33"/>
          <p:cNvSpPr txBox="1">
            <a:spLocks noGrp="1"/>
          </p:cNvSpPr>
          <p:nvPr>
            <p:ph type="sldNum" idx="12"/>
          </p:nvPr>
        </p:nvSpPr>
        <p:spPr>
          <a:xfrm>
            <a:off x="8690474" y="4726100"/>
            <a:ext cx="164100" cy="12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5725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12</a:t>
            </a:r>
            <a:endParaRPr/>
          </a:p>
        </p:txBody>
      </p:sp>
      <p:pic>
        <p:nvPicPr>
          <p:cNvPr id="215" name="Google Shape;215;p33"/>
          <p:cNvPicPr preferRelativeResize="0"/>
          <p:nvPr/>
        </p:nvPicPr>
        <p:blipFill rotWithShape="1">
          <a:blip r:embed="rId3">
            <a:alphaModFix/>
          </a:blip>
          <a:srcRect l="20565"/>
          <a:stretch/>
        </p:blipFill>
        <p:spPr>
          <a:xfrm>
            <a:off x="2001925" y="413749"/>
            <a:ext cx="5140152" cy="43160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35"/>
          <p:cNvSpPr txBox="1"/>
          <p:nvPr/>
        </p:nvSpPr>
        <p:spPr>
          <a:xfrm>
            <a:off x="7061500" y="4709150"/>
            <a:ext cx="1785300" cy="16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625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 dirty="0" err="1">
                <a:solidFill>
                  <a:srgbClr val="FFFF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centrala-space.org.uk</a:t>
            </a:r>
            <a:endParaRPr sz="1000" dirty="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229" name="Google Shape;229;p35"/>
          <p:cNvSpPr txBox="1"/>
          <p:nvPr/>
        </p:nvSpPr>
        <p:spPr>
          <a:xfrm>
            <a:off x="7732372" y="318211"/>
            <a:ext cx="1117200" cy="3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5900" rIns="0" bIns="0" anchor="t" anchorCtr="0">
            <a:spAutoFit/>
          </a:bodyPr>
          <a:lstStyle/>
          <a:p>
            <a:pPr marL="12700" marR="0" lvl="0" indent="215900" algn="l" rtl="0">
              <a:lnSpc>
                <a:spcPct val="1062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ART GALLERY  CREATIVE SPACE</a:t>
            </a:r>
            <a:endParaRPr sz="1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0" name="Google Shape;230;p35"/>
          <p:cNvSpPr txBox="1"/>
          <p:nvPr/>
        </p:nvSpPr>
        <p:spPr>
          <a:xfrm>
            <a:off x="297075" y="4123825"/>
            <a:ext cx="1785300" cy="73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42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rgbClr val="FFFF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Unit 4 Minerva Works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12700" marR="16510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rgbClr val="FFFFFF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158 Fazeley Street  Birmingham B5 5RT  0121 513 0240</a:t>
            </a:r>
            <a:endParaRPr sz="1000">
              <a:solidFill>
                <a:schemeClr val="dk1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231" name="Google Shape;231;p35"/>
          <p:cNvSpPr txBox="1"/>
          <p:nvPr/>
        </p:nvSpPr>
        <p:spPr>
          <a:xfrm>
            <a:off x="297074" y="1593625"/>
            <a:ext cx="1785300" cy="131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625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Contact:</a:t>
            </a:r>
            <a:endParaRPr sz="10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5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 b="1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Alicja</a:t>
            </a:r>
            <a:r>
              <a:rPr lang="en-GB" sz="1000" b="1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Kaczmarek</a:t>
            </a:r>
            <a:endParaRPr sz="10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2700" marR="0" lvl="0" indent="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-GB" sz="1000" dirty="0">
                <a:solidFill>
                  <a:srgbClr val="FFFFFF"/>
                </a:solidFill>
              </a:rPr>
              <a:t>D</a:t>
            </a:r>
            <a:r>
              <a:rPr lang="en-GB" sz="100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irector</a:t>
            </a:r>
            <a:endParaRPr sz="10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5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 u="sng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alicja@</a:t>
            </a:r>
            <a:r>
              <a:rPr lang="en-GB" sz="1000" u="sng" dirty="0" err="1">
                <a:solidFill>
                  <a:srgbClr val="FFFFFF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centrala-space</a:t>
            </a:r>
            <a:r>
              <a:rPr lang="en-GB" sz="1000" u="sng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.org.uk</a:t>
            </a:r>
            <a:endParaRPr sz="10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2700" marR="0" lvl="0" indent="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-GB" sz="100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+44</a:t>
            </a:r>
            <a:r>
              <a:rPr lang="en-GB" sz="1000" dirty="0">
                <a:solidFill>
                  <a:srgbClr val="FFFFFF"/>
                </a:solidFill>
              </a:rPr>
              <a:t> 7506284879</a:t>
            </a:r>
            <a:endParaRPr sz="10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FF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</TotalTime>
  <Words>917</Words>
  <Application>Microsoft Macintosh PowerPoint</Application>
  <PresentationFormat>On-screen Show (16:9)</PresentationFormat>
  <Paragraphs>118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Calibri</vt:lpstr>
      <vt:lpstr>Arial</vt:lpstr>
      <vt:lpstr>Source Code Pro</vt:lpstr>
      <vt:lpstr>Times New Roman</vt:lpstr>
      <vt:lpstr>Simple Light</vt:lpstr>
      <vt:lpstr>Office Theme</vt:lpstr>
      <vt:lpstr>PowerPoint Presentation</vt:lpstr>
      <vt:lpstr>Who We Are</vt:lpstr>
      <vt:lpstr>Our Story</vt:lpstr>
      <vt:lpstr>Our Mission</vt:lpstr>
      <vt:lpstr>Art Programme</vt:lpstr>
      <vt:lpstr>Music Venue</vt:lpstr>
      <vt:lpstr>Migrant integration and advocacy </vt:lpstr>
      <vt:lpstr>Advocacy and representation </vt:lpstr>
      <vt:lpstr>Research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Alicja Kaczmarek</cp:lastModifiedBy>
  <cp:revision>2</cp:revision>
  <dcterms:modified xsi:type="dcterms:W3CDTF">2022-11-18T10:00:37Z</dcterms:modified>
</cp:coreProperties>
</file>