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83" r:id="rId4"/>
    <p:sldId id="285" r:id="rId5"/>
    <p:sldId id="286" r:id="rId6"/>
    <p:sldId id="294" r:id="rId7"/>
    <p:sldId id="267" r:id="rId8"/>
    <p:sldId id="305" r:id="rId9"/>
    <p:sldId id="287" r:id="rId10"/>
    <p:sldId id="306" r:id="rId11"/>
    <p:sldId id="284" r:id="rId12"/>
    <p:sldId id="296" r:id="rId13"/>
    <p:sldId id="303" r:id="rId14"/>
    <p:sldId id="304" r:id="rId15"/>
    <p:sldId id="300" r:id="rId16"/>
    <p:sldId id="302" r:id="rId17"/>
    <p:sldId id="301" r:id="rId18"/>
    <p:sldId id="276" r:id="rId19"/>
    <p:sldId id="299" r:id="rId20"/>
    <p:sldId id="298" r:id="rId2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09" autoAdjust="0"/>
    <p:restoredTop sz="94660"/>
  </p:normalViewPr>
  <p:slideViewPr>
    <p:cSldViewPr snapToGrid="0">
      <p:cViewPr varScale="1">
        <p:scale>
          <a:sx n="67" d="100"/>
          <a:sy n="67" d="100"/>
        </p:scale>
        <p:origin x="3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928FE6-3530-69F0-570D-6B2D9BFDBC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A760C29-5433-DD60-5E27-9242CFBEE5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7E7167-E8E9-3C05-3E5B-6B3159691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75DC-A498-4280-B25E-09E252FEA27B}" type="datetimeFigureOut">
              <a:rPr lang="es-ES" smtClean="0"/>
              <a:t>06/11/2022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584815-9B9E-AEC8-F89D-A11A6CF8B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73F683-09A7-34BF-98EB-EF065BF7C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A5925-620D-4040-88A4-0E218583AE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5445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63CDE-B2C6-B5AC-CC13-382CA4629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3C1795-2A46-9C41-216A-00F4D5FAD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B243D7-E3AE-81CB-818C-3E3A23200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75DC-A498-4280-B25E-09E252FEA27B}" type="datetimeFigureOut">
              <a:rPr lang="es-ES" smtClean="0"/>
              <a:t>06/11/2022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C6ECA3-7DD2-150E-EDDB-ED5C8F2D3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7E7092-4DCE-5AAF-4C3C-037A199F0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A5925-620D-4040-88A4-0E218583AE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8346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185EE1-08C0-E687-353F-4F64AD339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FC93B1-9BFA-4AB7-44AC-CDDC02347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E0F419-003D-68B1-856B-07EEC98FE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75DC-A498-4280-B25E-09E252FEA27B}" type="datetimeFigureOut">
              <a:rPr lang="es-ES" smtClean="0"/>
              <a:t>06/11/2022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416315-5D61-3F3B-7C4A-998BD43FE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57D330-8BC3-6314-8F83-9A571E2AE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A5925-620D-4040-88A4-0E218583AE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0265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1ADC8C-CB8E-1756-A419-986CBEC84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80B89C-1622-AD1A-92E2-AD836BB5C8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1803C2E-EF4D-B0B4-79DA-FF2249FBC7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AF7871B-E5FF-B3AA-AB3A-62D40AAF0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75DC-A498-4280-B25E-09E252FEA27B}" type="datetimeFigureOut">
              <a:rPr lang="es-ES" smtClean="0"/>
              <a:t>06/11/2022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E646F87-4C54-20A4-ABE3-35ECF4EB0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561433-4134-FA96-3526-12BB5F94C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A5925-620D-4040-88A4-0E218583AE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391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75628D-ED16-1CA8-7573-E9D1341A3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EEC644F-9F3D-AD0B-EC22-0983808E9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A86DD07-5698-303C-3C21-1AC45D9DE2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14A42C2-556D-7ED0-A021-F2FF197CBD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2959158-B455-3EC9-9322-7A1CA76291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23FA939-3818-6C14-FBD4-6441FA17B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75DC-A498-4280-B25E-09E252FEA27B}" type="datetimeFigureOut">
              <a:rPr lang="es-ES" smtClean="0"/>
              <a:t>06/11/2022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B46D8F6-0E1A-AED5-25F9-1B0EE6BCC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CE40CE5-B957-6B30-2682-571CC14F8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A5925-620D-4040-88A4-0E218583AE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928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1A8A3D-C3A1-CB0E-8411-731960B82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3852993-629B-8C2B-7949-02710CC0D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75DC-A498-4280-B25E-09E252FEA27B}" type="datetimeFigureOut">
              <a:rPr lang="es-ES" smtClean="0"/>
              <a:t>06/11/2022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7EF9594-71D9-580D-8F9F-5032627B3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DB74945-2180-ABAD-1DB4-E83FDFD11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A5925-620D-4040-88A4-0E218583AE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7936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9C030E4-B7D1-2057-97D7-23DE1E524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75DC-A498-4280-B25E-09E252FEA27B}" type="datetimeFigureOut">
              <a:rPr lang="es-ES" smtClean="0"/>
              <a:t>06/11/2022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1486F50-517A-A49B-769A-225E10C1C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F30B46B-6DAD-F975-DEBF-D820CF36A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A5925-620D-4040-88A4-0E218583AE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8974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7DC8C9-1834-C0EA-1923-235B5BB4E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416918-18C0-D896-9AA6-1E67A7620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09647EE-F07F-0CBF-4171-E8D072BD2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3F1EA4-F706-87CD-323E-86029902A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75DC-A498-4280-B25E-09E252FEA27B}" type="datetimeFigureOut">
              <a:rPr lang="es-ES" smtClean="0"/>
              <a:t>06/11/2022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28ABB8-146F-CA57-F082-A9E5AF438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0DE6EC0-CDFC-0F08-7001-358E01D01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A5925-620D-4040-88A4-0E218583AE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6197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1F8885-2AE5-7491-FD9F-A6E2602C1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61325FC-1E4B-7657-BF84-86BA4CC29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4D25060-7101-5A93-D434-59C226015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ECAC735-BAC1-A74B-A38E-61ADDFB5E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75DC-A498-4280-B25E-09E252FEA27B}" type="datetimeFigureOut">
              <a:rPr lang="es-ES" smtClean="0"/>
              <a:t>06/11/2022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1A79666-5F3A-CB61-1BA7-F28107644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3347393-2A6D-F9B0-2DB2-A129B96E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A5925-620D-4040-88A4-0E218583AE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9668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C1D59E-153C-8A5B-E66E-7538E60ED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15C3FD0-BC04-72E1-53CD-3859CD4620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747452-6D6F-14F2-C9FD-A13887909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75DC-A498-4280-B25E-09E252FEA27B}" type="datetimeFigureOut">
              <a:rPr lang="es-ES" smtClean="0"/>
              <a:t>06/11/2022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ED69A6-199F-FBBC-0D36-B4D19A44F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6AADE9-8D70-27DC-7471-8F35116BE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A5925-620D-4040-88A4-0E218583AE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7858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6E363C-F81A-D825-303E-3A0A251923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F3A915C-63B2-6CCA-AC0B-099A13556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56DD58-8EDD-42A2-866F-347AE9EFE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75DC-A498-4280-B25E-09E252FEA27B}" type="datetimeFigureOut">
              <a:rPr lang="es-ES" smtClean="0"/>
              <a:t>06/11/2022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261BC2-82EC-0DA2-AF77-B83FAB483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61787B-29F9-FA65-8E73-4F7DDF18E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A5925-620D-4040-88A4-0E218583AE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6104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A245BCE-CFAC-9EAF-2164-3458AA7FC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3F82650-80D0-A33F-8B23-1DE3B686A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5D7362-5C1A-89AD-2B72-7332F88DE0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075DC-A498-4280-B25E-09E252FEA27B}" type="datetimeFigureOut">
              <a:rPr lang="es-ES" smtClean="0"/>
              <a:t>06/11/2022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2D8E29-FF13-EF29-1D7F-394D52902F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356F7B-4B9B-5723-0AB1-8A3AA7318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A5925-620D-4040-88A4-0E218583AE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566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CB80481-69C1-1ECE-1631-52E099967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05655"/>
            <a:ext cx="12192000" cy="86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276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463384-DBA1-E9F5-2999-4C242E18A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913" y="476251"/>
            <a:ext cx="10396538" cy="614362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3400" b="1" dirty="0">
                <a:solidFill>
                  <a:schemeClr val="accent6">
                    <a:lumMod val="75000"/>
                  </a:schemeClr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El CUBO VERDE </a:t>
            </a:r>
            <a:r>
              <a:rPr lang="es-ES" sz="34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es una red informal que aglutina iniciativas de arte vinculadas a </a:t>
            </a:r>
            <a:r>
              <a:rPr lang="es-ES" sz="3400" b="1" dirty="0">
                <a:solidFill>
                  <a:schemeClr val="accent6">
                    <a:lumMod val="75000"/>
                  </a:schemeClr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ENTORNOS RURALES</a:t>
            </a:r>
            <a:r>
              <a:rPr lang="es-ES" sz="34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.</a:t>
            </a:r>
          </a:p>
          <a:p>
            <a:pPr marL="0" indent="0" algn="just">
              <a:buNone/>
            </a:pPr>
            <a:r>
              <a:rPr lang="es-ES" sz="34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Su principal objetivo es promover el </a:t>
            </a:r>
            <a:r>
              <a:rPr lang="es-ES" sz="3400" b="1" dirty="0">
                <a:solidFill>
                  <a:schemeClr val="accent6">
                    <a:lumMod val="75000"/>
                  </a:schemeClr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ENCUENTRO</a:t>
            </a:r>
            <a:r>
              <a:rPr lang="es-ES" sz="34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y el </a:t>
            </a:r>
            <a:r>
              <a:rPr lang="es-ES" sz="3400" b="1" dirty="0">
                <a:solidFill>
                  <a:schemeClr val="accent6">
                    <a:lumMod val="75000"/>
                  </a:schemeClr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INTERCAMBIO</a:t>
            </a:r>
            <a:r>
              <a:rPr lang="es-ES" sz="34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de conocimientos entre las diversas “experiencias” de estos espacios de creación.</a:t>
            </a:r>
          </a:p>
          <a:p>
            <a:pPr marL="0" indent="0" algn="just">
              <a:buNone/>
            </a:pPr>
            <a:r>
              <a:rPr lang="es-ES" sz="34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Residencias de artistas, exposiciones, o proyectos de agroecología, </a:t>
            </a:r>
            <a:r>
              <a:rPr lang="es-ES" sz="34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etc</a:t>
            </a:r>
            <a:r>
              <a:rPr lang="es-ES" sz="34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, donde se cuestionan y se promueven maneras alternativas de </a:t>
            </a:r>
            <a:r>
              <a:rPr lang="es-ES" sz="3400" b="1" dirty="0">
                <a:solidFill>
                  <a:schemeClr val="accent6">
                    <a:lumMod val="75000"/>
                  </a:schemeClr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PERTENECER AL HÁBITAT </a:t>
            </a:r>
            <a:r>
              <a:rPr lang="es-ES" sz="34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a través de las prácticas artísticas.</a:t>
            </a:r>
          </a:p>
          <a:p>
            <a:pPr marL="0" indent="0" algn="just">
              <a:buNone/>
            </a:pPr>
            <a:r>
              <a:rPr lang="es-ES" sz="34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El mapa que se muestra a continuación, trata de hacer un compendio de todas estas prácticas para ayudar a difundirlas.</a:t>
            </a:r>
          </a:p>
        </p:txBody>
      </p:sp>
    </p:spTree>
    <p:extLst>
      <p:ext uri="{BB962C8B-B14F-4D97-AF65-F5344CB8AC3E}">
        <p14:creationId xmlns:p14="http://schemas.microsoft.com/office/powerpoint/2010/main" val="3268529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Forma&#10;&#10;Descripción generada automáticamente">
            <a:extLst>
              <a:ext uri="{FF2B5EF4-FFF2-40B4-BE49-F238E27FC236}">
                <a16:creationId xmlns:a16="http://schemas.microsoft.com/office/drawing/2014/main" id="{D39F4072-2172-67B5-CACC-B47A036DE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n 8" descr="Mapa&#10;&#10;Descripción generada automáticamente">
            <a:extLst>
              <a:ext uri="{FF2B5EF4-FFF2-40B4-BE49-F238E27FC236}">
                <a16:creationId xmlns:a16="http://schemas.microsoft.com/office/drawing/2014/main" id="{28F77520-7FDE-B930-489D-658C364E8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704" y="0"/>
            <a:ext cx="9915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80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 descr="Un grupo de personas sentadas alrededor de una mesa&#10;&#10;Descripción generada automáticamente con confianza media">
            <a:extLst>
              <a:ext uri="{FF2B5EF4-FFF2-40B4-BE49-F238E27FC236}">
                <a16:creationId xmlns:a16="http://schemas.microsoft.com/office/drawing/2014/main" id="{83E89AE3-D836-7810-F106-8449BCF8F5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1" b="3123"/>
          <a:stretch/>
        </p:blipFill>
        <p:spPr>
          <a:xfrm>
            <a:off x="680292" y="383229"/>
            <a:ext cx="10831416" cy="609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47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 librero con libros&#10;&#10;Descripción generada automáticamente con confianza media">
            <a:extLst>
              <a:ext uri="{FF2B5EF4-FFF2-40B4-BE49-F238E27FC236}">
                <a16:creationId xmlns:a16="http://schemas.microsoft.com/office/drawing/2014/main" id="{785EDCB2-DAAA-E83D-0E6A-7B0DC4C64C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49" b="1469"/>
          <a:stretch/>
        </p:blipFill>
        <p:spPr>
          <a:xfrm>
            <a:off x="488599" y="275421"/>
            <a:ext cx="11214802" cy="6307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430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 grupo de personas de pie sobre pasto&#10;&#10;Descripción generada automáticamente">
            <a:extLst>
              <a:ext uri="{FF2B5EF4-FFF2-40B4-BE49-F238E27FC236}">
                <a16:creationId xmlns:a16="http://schemas.microsoft.com/office/drawing/2014/main" id="{5648D04E-81D0-D5F2-F8FA-75EFBB5D59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07" b="5102"/>
          <a:stretch/>
        </p:blipFill>
        <p:spPr>
          <a:xfrm>
            <a:off x="645312" y="363556"/>
            <a:ext cx="10901375" cy="613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450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CAFEE143-B656-10A6-83D6-196463067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9150"/>
            <a:ext cx="12192000" cy="767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460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0D10FC7B-D4EF-9E67-28E6-660A1BCAB8DF}"/>
              </a:ext>
            </a:extLst>
          </p:cNvPr>
          <p:cNvSpPr txBox="1">
            <a:spLocks/>
          </p:cNvSpPr>
          <p:nvPr/>
        </p:nvSpPr>
        <p:spPr>
          <a:xfrm>
            <a:off x="745331" y="1276350"/>
            <a:ext cx="10701337" cy="615791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s-ES" sz="34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La finalidad  del  proyecto </a:t>
            </a:r>
            <a:r>
              <a:rPr lang="es-ES" sz="3400" b="1" dirty="0">
                <a:solidFill>
                  <a:schemeClr val="accent6">
                    <a:lumMod val="75000"/>
                  </a:schemeClr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Culturarios. Humus de iniciativas culturales en el campo</a:t>
            </a:r>
            <a:r>
              <a:rPr lang="es-ES" sz="34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, consiste en asentar la mediación artística y cultural como pieza clave de las políticas, programas y proyectos culturales que se desarrollen en el medio rural. Para ello, trata de aportar nuevos modelos de gestión y creación de cultura  en  el  campo,  facilitando  medios  para  el  acceso  y  la  producción  a  la  cultura,  desde  el conocimiento colectivo, facilitando las relaciones entre habitantes, agentes culturales e instituciones.</a:t>
            </a:r>
            <a:endParaRPr lang="es-ES" sz="3400" b="1" dirty="0">
              <a:solidFill>
                <a:schemeClr val="accent6">
                  <a:lumMod val="75000"/>
                </a:schemeClr>
              </a:solidFill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43619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&#10;&#10;Descripción generada automáticamente con confianza baja">
            <a:extLst>
              <a:ext uri="{FF2B5EF4-FFF2-40B4-BE49-F238E27FC236}">
                <a16:creationId xmlns:a16="http://schemas.microsoft.com/office/drawing/2014/main" id="{C83535E6-62C4-305E-9FB1-662F6D1F1E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472" y="4054206"/>
            <a:ext cx="3318930" cy="1689549"/>
          </a:xfrm>
          <a:prstGeom prst="rect">
            <a:avLst/>
          </a:prstGeom>
        </p:spPr>
      </p:pic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7C7A3D81-8FF6-C57F-AA42-64EE30BE6C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212" y="597109"/>
            <a:ext cx="4108933" cy="3980399"/>
          </a:xfrm>
          <a:prstGeom prst="rect">
            <a:avLst/>
          </a:prstGeom>
        </p:spPr>
      </p:pic>
      <p:pic>
        <p:nvPicPr>
          <p:cNvPr id="7" name="Imagen 6" descr="Imagen que contiene Calendario&#10;&#10;Descripción generada automáticamente">
            <a:extLst>
              <a:ext uri="{FF2B5EF4-FFF2-40B4-BE49-F238E27FC236}">
                <a16:creationId xmlns:a16="http://schemas.microsoft.com/office/drawing/2014/main" id="{8B685551-386B-0227-BCFA-6BF4C4E5D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89" y="353855"/>
            <a:ext cx="7883653" cy="650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628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E9E90AF-2A4A-2208-D60A-9D5A981A8B88}"/>
              </a:ext>
            </a:extLst>
          </p:cNvPr>
          <p:cNvSpPr txBox="1"/>
          <p:nvPr/>
        </p:nvSpPr>
        <p:spPr>
          <a:xfrm>
            <a:off x="995362" y="1618238"/>
            <a:ext cx="10201275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Font typeface="Arial" panose="020B0604020202020204" pitchFamily="34" charset="0"/>
              <a:buNone/>
            </a:pPr>
            <a:r>
              <a:rPr lang="es-ES" sz="34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Consta de dos elementos claves, </a:t>
            </a:r>
            <a:r>
              <a:rPr lang="es-ES" sz="3400" b="1" dirty="0">
                <a:solidFill>
                  <a:schemeClr val="accent6">
                    <a:lumMod val="75000"/>
                  </a:schemeClr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Geografías Culturales, </a:t>
            </a:r>
            <a:r>
              <a:rPr lang="es-ES" sz="34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un espacio de investigación que ha buscado recoger el mayor número de sentires e identidades culturales que albergan los proyectos insertos en las regiones rurales del territorio estatal; y </a:t>
            </a:r>
            <a:r>
              <a:rPr lang="es-ES" sz="3400" b="1" dirty="0">
                <a:solidFill>
                  <a:schemeClr val="accent6">
                    <a:lumMod val="75000"/>
                  </a:schemeClr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Red Difusa</a:t>
            </a:r>
            <a:r>
              <a:rPr lang="es-ES" sz="34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, un espacio audiovisual de </a:t>
            </a:r>
            <a:r>
              <a:rPr lang="es-ES" sz="3400" b="1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refexión</a:t>
            </a:r>
            <a:r>
              <a:rPr lang="es-ES" sz="3400" b="1" dirty="0">
                <a:latin typeface="Dubai Light" panose="020B0303030403030204" pitchFamily="34" charset="-78"/>
                <a:cs typeface="Dubai Light" panose="020B0303030403030204" pitchFamily="34" charset="-78"/>
              </a:rPr>
              <a:t> y de carácter más intimista que ha buscado conocer la mirada de las personas que habitan los territorios rurales…</a:t>
            </a:r>
          </a:p>
        </p:txBody>
      </p:sp>
    </p:spTree>
    <p:extLst>
      <p:ext uri="{BB962C8B-B14F-4D97-AF65-F5344CB8AC3E}">
        <p14:creationId xmlns:p14="http://schemas.microsoft.com/office/powerpoint/2010/main" val="2163158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65FE528-2978-069B-6ADC-A81E99350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 descr="Mapa&#10;&#10;Descripción generada automáticamente">
            <a:extLst>
              <a:ext uri="{FF2B5EF4-FFF2-40B4-BE49-F238E27FC236}">
                <a16:creationId xmlns:a16="http://schemas.microsoft.com/office/drawing/2014/main" id="{D2D761FF-206C-9AF1-3162-AC64074F09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5" y="0"/>
            <a:ext cx="113633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166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3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3AB7FC9A-22F8-4A17-5188-EE76B2ED8A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8" b="1007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37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C04512B5-88DC-5D28-71E9-35D037C4F2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10"/>
          <a:stretch/>
        </p:blipFill>
        <p:spPr>
          <a:xfrm>
            <a:off x="0" y="0"/>
            <a:ext cx="127538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955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6697A685-86E8-1061-F23A-DAF2C7E59C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2" b="1116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290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a caja de cartón&#10;&#10;Descripción generada automáticamente con confianza media">
            <a:extLst>
              <a:ext uri="{FF2B5EF4-FFF2-40B4-BE49-F238E27FC236}">
                <a16:creationId xmlns:a16="http://schemas.microsoft.com/office/drawing/2014/main" id="{FFEBF402-E9F6-D2BE-67DE-0053B64CFF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85" b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344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 descr="Una caja de cartón&#10;&#10;Descripción generada automáticamente con confianza baja">
            <a:extLst>
              <a:ext uri="{FF2B5EF4-FFF2-40B4-BE49-F238E27FC236}">
                <a16:creationId xmlns:a16="http://schemas.microsoft.com/office/drawing/2014/main" id="{070B606C-B7ED-926D-4BE1-6D59B9FFF1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53" b="209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397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lendario&#10;&#10;Descripción generada automáticamente con confianza media">
            <a:extLst>
              <a:ext uri="{FF2B5EF4-FFF2-40B4-BE49-F238E27FC236}">
                <a16:creationId xmlns:a16="http://schemas.microsoft.com/office/drawing/2014/main" id="{252A2651-F6D6-D404-A064-46BB7DBD17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4" b="10057"/>
          <a:stretch/>
        </p:blipFill>
        <p:spPr>
          <a:xfrm>
            <a:off x="2803676" y="196490"/>
            <a:ext cx="6584647" cy="646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401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Tabla&#10;&#10;Descripción generada automáticamente">
            <a:extLst>
              <a:ext uri="{FF2B5EF4-FFF2-40B4-BE49-F238E27FC236}">
                <a16:creationId xmlns:a16="http://schemas.microsoft.com/office/drawing/2014/main" id="{F8E251BC-C9D6-4BD2-4075-BBDC82626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056" y="286439"/>
            <a:ext cx="8719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1983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antalla de un video juego&#10;&#10;Descripción generada automáticamente">
            <a:extLst>
              <a:ext uri="{FF2B5EF4-FFF2-40B4-BE49-F238E27FC236}">
                <a16:creationId xmlns:a16="http://schemas.microsoft.com/office/drawing/2014/main" id="{49FE3C2E-5EA7-6458-818B-789E5909AB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58" b="1105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85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61592C9-8FE7-C740-8888-648DFAC7F8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43025"/>
            <a:ext cx="12258675" cy="884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990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4046</TotalTime>
  <Words>249</Words>
  <Application>Microsoft Office PowerPoint</Application>
  <PresentationFormat>Panorámica</PresentationFormat>
  <Paragraphs>6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Dubai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Nora Khiar Fernandez</dc:creator>
  <cp:lastModifiedBy>Nora Khiar Fernandez</cp:lastModifiedBy>
  <cp:revision>25</cp:revision>
  <dcterms:created xsi:type="dcterms:W3CDTF">2022-10-12T20:44:07Z</dcterms:created>
  <dcterms:modified xsi:type="dcterms:W3CDTF">2022-11-07T10:00:57Z</dcterms:modified>
</cp:coreProperties>
</file>